
<file path=[Content_Types].xml><?xml version="1.0" encoding="utf-8"?>
<Types xmlns="http://schemas.openxmlformats.org/package/2006/content-types">
  <Default Extension="fntdata" ContentType="application/x-fontdata"/>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25" Type="http://schemas.openxmlformats.org/officeDocument/2006/relationships/slide" Target="slides/slide2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font" Target="fonts/Oswald-bold.fnt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3.xml"/><Relationship Id="rId23" Type="http://schemas.openxmlformats.org/officeDocument/2006/relationships/slide" Target="slides/slide18.xml"/><Relationship Id="rId28" Type="http://schemas.openxmlformats.org/officeDocument/2006/relationships/font" Target="fonts/Oswald-regular.fntdata"/><Relationship Id="rId5" Type="http://schemas.openxmlformats.org/officeDocument/2006/relationships/notesMaster" Target="notesMasters/notes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2.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14" Type="http://schemas.openxmlformats.org/officeDocument/2006/relationships/slide" Target="slides/slide9.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d338a9b13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3d338a9b13b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d338a9b13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3d338a9b13b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d338a9b13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3d338a9b13b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d338a9b13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3d338a9b13b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d338a9b13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3d338a9b13b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d338a9b13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3d338a9b13b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d338a9b13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3d338a9b13b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d328390b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3d328390bd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d338a9b13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3d338a9b13b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d338a9b1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3d338a9b13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d338a9b13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3d338a9b13b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d338a9b13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3d338a9b13b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d338a9b13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3d338a9b13b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500"/>
          </a:xfrm>
          <a:prstGeom prst="rect">
            <a:avLst/>
          </a:prstGeom>
          <a:noFill/>
          <a:ln>
            <a:noFill/>
          </a:ln>
        </p:spPr>
      </p:sp>
      <p:sp>
        <p:nvSpPr>
          <p:cNvPr id="64" name="Google Shape;64;p1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5" name="Google Shape;85;p1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Arial"/>
              <a:buNone/>
            </a:pPr>
            <a:r>
              <a:rPr b="1" lang="en-GB" sz="3600">
                <a:solidFill>
                  <a:schemeClr val="lt1"/>
                </a:solidFill>
                <a:latin typeface="Arial"/>
                <a:ea typeface="Arial"/>
                <a:cs typeface="Arial"/>
                <a:sym typeface="Arial"/>
              </a:rPr>
              <a:t>How to position yourself to grow?</a:t>
            </a:r>
            <a:endParaRPr b="1" sz="3600">
              <a:solidFill>
                <a:schemeClr val="lt1"/>
              </a:solidFill>
              <a:latin typeface="Arial"/>
              <a:ea typeface="Arial"/>
              <a:cs typeface="Arial"/>
              <a:sym typeface="Arial"/>
            </a:endParaRPr>
          </a:p>
          <a:p>
            <a:pPr indent="0" lvl="0" marL="0" rtl="0" algn="ctr">
              <a:lnSpc>
                <a:spcPct val="90000"/>
              </a:lnSpc>
              <a:spcBef>
                <a:spcPts val="0"/>
              </a:spcBef>
              <a:spcAft>
                <a:spcPts val="0"/>
              </a:spcAft>
              <a:buClr>
                <a:schemeClr val="lt1"/>
              </a:buClr>
              <a:buSzPts val="6000"/>
              <a:buFont typeface="Arial"/>
              <a:buNone/>
            </a:pPr>
            <a:r>
              <a:rPr b="1" lang="en-GB" sz="3600">
                <a:solidFill>
                  <a:schemeClr val="lt1"/>
                </a:solidFill>
                <a:latin typeface="Arial"/>
                <a:ea typeface="Arial"/>
                <a:cs typeface="Arial"/>
                <a:sym typeface="Arial"/>
              </a:rPr>
              <a:t>如何才能更好地提升自身能力？</a:t>
            </a:r>
            <a:endParaRPr b="1" sz="3600">
              <a:solidFill>
                <a:schemeClr val="lt1"/>
              </a:solidFill>
              <a:latin typeface="Arial"/>
              <a:ea typeface="Arial"/>
              <a:cs typeface="Arial"/>
              <a:sym typeface="Arial"/>
            </a:endParaRPr>
          </a:p>
          <a:p>
            <a:pPr indent="0" lvl="0" marL="0" rtl="0" algn="ctr">
              <a:lnSpc>
                <a:spcPct val="90000"/>
              </a:lnSpc>
              <a:spcBef>
                <a:spcPts val="0"/>
              </a:spcBef>
              <a:spcAft>
                <a:spcPts val="0"/>
              </a:spcAft>
              <a:buClr>
                <a:schemeClr val="lt1"/>
              </a:buClr>
              <a:buSzPts val="6000"/>
              <a:buFont typeface="Arial"/>
              <a:buNone/>
            </a:pPr>
            <a:r>
              <a:rPr b="1" lang="en-GB" sz="3600">
                <a:solidFill>
                  <a:schemeClr val="lt1"/>
                </a:solidFill>
                <a:latin typeface="Arial"/>
                <a:ea typeface="Arial"/>
                <a:cs typeface="Arial"/>
                <a:sym typeface="Arial"/>
              </a:rPr>
              <a:t>چگونه خود را در موقعیت رشد قرار دهیم؟</a:t>
            </a:r>
            <a:endParaRPr b="1" sz="3600">
              <a:solidFill>
                <a:schemeClr val="lt1"/>
              </a:solidFill>
              <a:latin typeface="Arial"/>
              <a:ea typeface="Arial"/>
              <a:cs typeface="Arial"/>
              <a:sym typeface="Arial"/>
            </a:endParaRPr>
          </a:p>
          <a:p>
            <a:pPr indent="0" lvl="0" marL="0" rtl="0" algn="ctr">
              <a:lnSpc>
                <a:spcPct val="90000"/>
              </a:lnSpc>
              <a:spcBef>
                <a:spcPts val="0"/>
              </a:spcBef>
              <a:spcAft>
                <a:spcPts val="0"/>
              </a:spcAft>
              <a:buClr>
                <a:schemeClr val="lt1"/>
              </a:buClr>
              <a:buSzPts val="6000"/>
              <a:buFont typeface="Arial"/>
              <a:buNone/>
            </a:pPr>
            <a:r>
              <a:t/>
            </a:r>
            <a:endParaRPr b="1" sz="3600">
              <a:solidFill>
                <a:schemeClr val="lt1"/>
              </a:solidFill>
              <a:latin typeface="Arial"/>
              <a:ea typeface="Arial"/>
              <a:cs typeface="Arial"/>
              <a:sym typeface="Arial"/>
            </a:endParaRPr>
          </a:p>
        </p:txBody>
      </p:sp>
      <p:sp>
        <p:nvSpPr>
          <p:cNvPr id="86" name="Google Shape;86;p1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GB">
                <a:solidFill>
                  <a:schemeClr val="lt1"/>
                </a:solidFill>
                <a:latin typeface="Oswald"/>
                <a:ea typeface="Oswald"/>
                <a:cs typeface="Oswald"/>
                <a:sym typeface="Oswald"/>
              </a:rPr>
              <a:t>Hercules Opperman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0" name="Google Shape;140;p22"/>
          <p:cNvSpPr txBox="1"/>
          <p:nvPr>
            <p:ph idx="1" type="body"/>
          </p:nvPr>
        </p:nvSpPr>
        <p:spPr>
          <a:xfrm>
            <a:off x="237600" y="482600"/>
            <a:ext cx="11761500" cy="5694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Clr>
                <a:schemeClr val="lt1"/>
              </a:buClr>
              <a:buSzPts val="2590"/>
              <a:buNone/>
            </a:pPr>
            <a:r>
              <a:rPr b="1" i="1" lang="en-GB" sz="3600">
                <a:solidFill>
                  <a:schemeClr val="lt1"/>
                </a:solidFill>
              </a:rPr>
              <a:t>5 Other seeds fell on rocky ground, where they did not have much soil, and immediately they sprang up, since they had no depth of soil, 6 but when the sun rose they were scorched. And since they had no root, they withered away. </a:t>
            </a:r>
            <a:endParaRPr b="1" i="1" sz="3600">
              <a:solidFill>
                <a:schemeClr val="lt1"/>
              </a:solidFill>
            </a:endParaRPr>
          </a:p>
          <a:p>
            <a:pPr indent="0" lvl="0" marL="0" rtl="0" algn="ctr">
              <a:lnSpc>
                <a:spcPct val="90000"/>
              </a:lnSpc>
              <a:spcBef>
                <a:spcPts val="1000"/>
              </a:spcBef>
              <a:spcAft>
                <a:spcPts val="0"/>
              </a:spcAft>
              <a:buClr>
                <a:schemeClr val="lt1"/>
              </a:buClr>
              <a:buSzPts val="2590"/>
              <a:buNone/>
            </a:pPr>
            <a:r>
              <a:rPr b="1" i="1" lang="en-GB" sz="3600">
                <a:solidFill>
                  <a:schemeClr val="lt1"/>
                </a:solidFill>
              </a:rPr>
              <a:t>5 有的落在土淺的石頭地上，因為土不深，很快就長出苗來， 6 太陽出來一曬，因為沒有根就枯乾了。</a:t>
            </a:r>
            <a:endParaRPr b="1" i="1" sz="3600">
              <a:solidFill>
                <a:schemeClr val="lt1"/>
              </a:solidFill>
            </a:endParaRPr>
          </a:p>
          <a:p>
            <a:pPr indent="0" lvl="0" marL="0" rtl="0" algn="ctr">
              <a:lnSpc>
                <a:spcPct val="90000"/>
              </a:lnSpc>
              <a:spcBef>
                <a:spcPts val="1000"/>
              </a:spcBef>
              <a:spcAft>
                <a:spcPts val="0"/>
              </a:spcAft>
              <a:buClr>
                <a:schemeClr val="lt1"/>
              </a:buClr>
              <a:buSzPts val="2590"/>
              <a:buNone/>
            </a:pPr>
            <a:r>
              <a:rPr b="1" i="1" lang="en-GB" sz="3600">
                <a:solidFill>
                  <a:schemeClr val="lt1"/>
                </a:solidFill>
              </a:rPr>
              <a:t>'بعضی روی خاکی افتادند که زیرش زمین سنگلاخ بود. بذرها روی آن خاک کم‌عمق، خیلی زود سبز شدند. ولی وقتی خورشید برآمد، همه سوختند و از بین رفتند، چون ریشهٔ عمیقی نداشتند. '</a:t>
            </a:r>
            <a:endParaRPr b="1" i="1" sz="3600">
              <a:solidFill>
                <a:schemeClr val="lt1"/>
              </a:solidFill>
            </a:endParaRPr>
          </a:p>
          <a:p>
            <a:pPr indent="0" lvl="0" marL="0" rtl="0" algn="ctr">
              <a:lnSpc>
                <a:spcPct val="90000"/>
              </a:lnSpc>
              <a:spcBef>
                <a:spcPts val="1000"/>
              </a:spcBef>
              <a:spcAft>
                <a:spcPts val="0"/>
              </a:spcAft>
              <a:buClr>
                <a:schemeClr val="lt1"/>
              </a:buClr>
              <a:buSzPts val="2590"/>
              <a:buNone/>
            </a:pPr>
            <a:r>
              <a:t/>
            </a:r>
            <a:endParaRPr b="1" i="1" sz="36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6" name="Google Shape;146;p23"/>
          <p:cNvSpPr txBox="1"/>
          <p:nvPr>
            <p:ph idx="1" type="body"/>
          </p:nvPr>
        </p:nvSpPr>
        <p:spPr>
          <a:xfrm>
            <a:off x="838200" y="482600"/>
            <a:ext cx="10515600" cy="5694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lt1"/>
              </a:buClr>
              <a:buSzPts val="2590"/>
              <a:buNone/>
            </a:pPr>
            <a:r>
              <a:rPr b="1" i="1" lang="en-GB" sz="3600">
                <a:solidFill>
                  <a:schemeClr val="lt1"/>
                </a:solidFill>
              </a:rPr>
              <a:t>7 Other seeds fell among thorns, and the thorns grew up and choked them. 8 Other seeds fell on good soil and produced grain, some a hundredfold, some sixty, some thirty. 9 He who has ears, let him hear.”</a:t>
            </a:r>
            <a:endParaRPr b="1" i="1" sz="3600">
              <a:solidFill>
                <a:schemeClr val="lt1"/>
              </a:solidFill>
            </a:endParaRPr>
          </a:p>
          <a:p>
            <a:pPr indent="0" lvl="0" marL="0" rtl="0" algn="l">
              <a:lnSpc>
                <a:spcPct val="90000"/>
              </a:lnSpc>
              <a:spcBef>
                <a:spcPts val="1000"/>
              </a:spcBef>
              <a:spcAft>
                <a:spcPts val="0"/>
              </a:spcAft>
              <a:buClr>
                <a:schemeClr val="lt1"/>
              </a:buClr>
              <a:buSzPts val="2590"/>
              <a:buNone/>
            </a:pPr>
            <a:r>
              <a:rPr b="1" i="1" lang="en-GB" sz="3600">
                <a:solidFill>
                  <a:schemeClr val="lt1"/>
                </a:solidFill>
              </a:rPr>
              <a:t>7 有的落在荊棘裏，荊棘長起來，把它擠住了。 8 又有的落在好土裏，就結出果實，有一百倍的，有六十倍的，有三十倍的。 9 有耳的，就應當聽！」</a:t>
            </a:r>
            <a:endParaRPr b="1" i="1" sz="3600">
              <a:solidFill>
                <a:schemeClr val="lt1"/>
              </a:solidFill>
            </a:endParaRPr>
          </a:p>
          <a:p>
            <a:pPr indent="0" lvl="0" marL="0" rtl="0" algn="l">
              <a:lnSpc>
                <a:spcPct val="90000"/>
              </a:lnSpc>
              <a:spcBef>
                <a:spcPts val="1000"/>
              </a:spcBef>
              <a:spcAft>
                <a:spcPts val="0"/>
              </a:spcAft>
              <a:buClr>
                <a:schemeClr val="lt1"/>
              </a:buClr>
              <a:buSzPts val="2590"/>
              <a:buNone/>
            </a:pPr>
            <a:r>
              <a:rPr b="1" i="1" lang="en-GB" sz="3600">
                <a:solidFill>
                  <a:schemeClr val="lt1"/>
                </a:solidFill>
              </a:rPr>
              <a:t>'بعضی دیگر از بذرها لابلای خارها افتاد، و خارها رشد کرده، آن گیاهان ظریف را خفه کردند. اما مقداری از بذرها در زمین خوب افتاد و محصول به بار آورد، محصولی صد یا شصت یا سی برابر آنچه کاشته شده بود. هر که گوش شنوا دارد، بشنود!» '</a:t>
            </a:r>
            <a:endParaRPr b="1" i="1" sz="36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2" name="Google Shape;152;p24"/>
          <p:cNvSpPr txBox="1"/>
          <p:nvPr>
            <p:ph idx="1" type="body"/>
          </p:nvPr>
        </p:nvSpPr>
        <p:spPr>
          <a:xfrm>
            <a:off x="838200" y="482600"/>
            <a:ext cx="10515600" cy="5694363"/>
          </a:xfrm>
          <a:prstGeom prst="rect">
            <a:avLst/>
          </a:prstGeom>
          <a:noFill/>
          <a:ln>
            <a:noFill/>
          </a:ln>
        </p:spPr>
        <p:txBody>
          <a:bodyPr anchorCtr="0" anchor="ctr"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2800"/>
              <a:buNone/>
            </a:pPr>
            <a:r>
              <a:rPr b="1" i="1" lang="en-GB" sz="3600">
                <a:solidFill>
                  <a:schemeClr val="lt1"/>
                </a:solidFill>
              </a:rPr>
              <a:t>Matthew 13:24–25 (ESV)</a:t>
            </a:r>
            <a:endParaRPr sz="3600"/>
          </a:p>
          <a:p>
            <a:pPr indent="0" lvl="0" marL="0" rtl="0" algn="ctr">
              <a:lnSpc>
                <a:spcPct val="90000"/>
              </a:lnSpc>
              <a:spcBef>
                <a:spcPts val="1000"/>
              </a:spcBef>
              <a:spcAft>
                <a:spcPts val="0"/>
              </a:spcAft>
              <a:buClr>
                <a:schemeClr val="lt1"/>
              </a:buClr>
              <a:buSzPts val="2800"/>
              <a:buNone/>
            </a:pPr>
            <a:r>
              <a:rPr b="1" i="1" lang="en-GB" sz="3600">
                <a:solidFill>
                  <a:schemeClr val="lt1"/>
                </a:solidFill>
              </a:rPr>
              <a:t>24 He put another parable before them, saying, “The kingdom of heaven may be compared to a man who sowed good seed in his field, 25 but while his men were sleeping, his enemy came and sowed weeds among the wheat and went away. </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b="1" i="1" lang="en-GB" sz="3600">
                <a:solidFill>
                  <a:schemeClr val="lt1"/>
                </a:solidFill>
              </a:rPr>
              <a:t>'عیسی مَثَل دیگری به این شرح برای ایشان بیان کرد: «ملکوت آسمان مانند ماجرای شخصی است که در مزرعهٔ خود بذر خوب کاشته بود. اما وقتی همه خواب بودند، دشمنش آمد و لابلای بذر گندم، علف هرز کاشت و رفت. '</a:t>
            </a:r>
            <a:endParaRPr b="1" i="1" sz="3600">
              <a:solidFill>
                <a:schemeClr val="lt1"/>
              </a:solidFill>
            </a:endParaRPr>
          </a:p>
          <a:p>
            <a:pPr indent="0" lvl="0" marL="0" rtl="0" algn="ctr">
              <a:lnSpc>
                <a:spcPct val="90000"/>
              </a:lnSpc>
              <a:spcBef>
                <a:spcPts val="1000"/>
              </a:spcBef>
              <a:spcAft>
                <a:spcPts val="0"/>
              </a:spcAft>
              <a:buClr>
                <a:schemeClr val="dk1"/>
              </a:buClr>
              <a:buSzPts val="2800"/>
              <a:buNone/>
            </a:pPr>
            <a:r>
              <a:rPr b="1" i="1" lang="en-GB">
                <a:solidFill>
                  <a:schemeClr val="lt1"/>
                </a:solidFill>
              </a:rPr>
              <a:t>24 耶穌又設個比喻對他們說：「天國好比人撒好種在田裏， 25 在人睡覺的時候，他的仇敵來，把雜草撒在麥子裏就走了。</a:t>
            </a:r>
            <a:endParaRPr b="1" i="1">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8" name="Google Shape;158;p25"/>
          <p:cNvSpPr txBox="1"/>
          <p:nvPr>
            <p:ph idx="1" type="body"/>
          </p:nvPr>
        </p:nvSpPr>
        <p:spPr>
          <a:xfrm>
            <a:off x="282150" y="482600"/>
            <a:ext cx="11627700" cy="5694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b="1" i="1" lang="en-GB" sz="3300">
                <a:solidFill>
                  <a:schemeClr val="lt1"/>
                </a:solidFill>
              </a:rPr>
              <a:t>Matthew 13:36–43 (ESV)</a:t>
            </a:r>
            <a:endParaRPr sz="3300"/>
          </a:p>
          <a:p>
            <a:pPr indent="0" lvl="0" marL="0" rtl="0" algn="ctr">
              <a:lnSpc>
                <a:spcPct val="90000"/>
              </a:lnSpc>
              <a:spcBef>
                <a:spcPts val="1000"/>
              </a:spcBef>
              <a:spcAft>
                <a:spcPts val="0"/>
              </a:spcAft>
              <a:buClr>
                <a:schemeClr val="lt1"/>
              </a:buClr>
              <a:buSzPts val="2800"/>
              <a:buNone/>
            </a:pPr>
            <a:r>
              <a:rPr b="1" i="1" lang="en-GB" sz="3300">
                <a:solidFill>
                  <a:schemeClr val="lt1"/>
                </a:solidFill>
              </a:rPr>
              <a:t>36 Then he left the crowds and went into the house. And his disciples came to him, saying, “Explain to us the parable of the weeds of the field.” 37 He answered, “The one who sows the good seed is the Son of Man. </a:t>
            </a:r>
            <a:endParaRPr b="1" i="1" sz="3300">
              <a:solidFill>
                <a:schemeClr val="lt1"/>
              </a:solidFill>
            </a:endParaRPr>
          </a:p>
          <a:p>
            <a:pPr indent="0" lvl="0" marL="0" rtl="0" algn="ctr">
              <a:lnSpc>
                <a:spcPct val="90000"/>
              </a:lnSpc>
              <a:spcBef>
                <a:spcPts val="1000"/>
              </a:spcBef>
              <a:spcAft>
                <a:spcPts val="0"/>
              </a:spcAft>
              <a:buClr>
                <a:schemeClr val="lt1"/>
              </a:buClr>
              <a:buSzPts val="2800"/>
              <a:buNone/>
            </a:pPr>
            <a:r>
              <a:rPr b="1" i="1" lang="en-GB" sz="3300">
                <a:solidFill>
                  <a:schemeClr val="lt1"/>
                </a:solidFill>
              </a:rPr>
              <a:t>36 當時，耶穌離開眾人，進了屋子。他的門徒進前來，說：「請把田間雜草的比喻講給我們聽。」 37 他回答：「那撒好種的就是人子，</a:t>
            </a:r>
            <a:endParaRPr b="1" i="1" sz="3300">
              <a:solidFill>
                <a:schemeClr val="lt1"/>
              </a:solidFill>
            </a:endParaRPr>
          </a:p>
          <a:p>
            <a:pPr indent="0" lvl="0" marL="0" rtl="0" algn="ctr">
              <a:lnSpc>
                <a:spcPct val="90000"/>
              </a:lnSpc>
              <a:spcBef>
                <a:spcPts val="1000"/>
              </a:spcBef>
              <a:spcAft>
                <a:spcPts val="0"/>
              </a:spcAft>
              <a:buClr>
                <a:schemeClr val="lt1"/>
              </a:buClr>
              <a:buSzPts val="2800"/>
              <a:buNone/>
            </a:pPr>
            <a:r>
              <a:rPr b="1" i="1" lang="en-GB" sz="3300">
                <a:solidFill>
                  <a:schemeClr val="lt1"/>
                </a:solidFill>
              </a:rPr>
              <a:t>'آنگاه عیسی جماعت را ترک گفت و به خانه رفت. پس شاگردانش نزد او آمده، گفتند: «خواهش می‌کنیم مَثَل گندم و علف هرز را برای ما شرح بده.» عیسی پاسخ داد: «پسر انسان همان کسی است که بذر خوب می‌کارد. '</a:t>
            </a:r>
            <a:endParaRPr b="1" i="1" sz="33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4" name="Google Shape;164;p26"/>
          <p:cNvSpPr txBox="1"/>
          <p:nvPr>
            <p:ph idx="1" type="body"/>
          </p:nvPr>
        </p:nvSpPr>
        <p:spPr>
          <a:xfrm>
            <a:off x="237600" y="482600"/>
            <a:ext cx="11627700" cy="5694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Clr>
                <a:schemeClr val="lt1"/>
              </a:buClr>
              <a:buSzPts val="2800"/>
              <a:buNone/>
            </a:pPr>
            <a:r>
              <a:rPr b="1" i="1" lang="en-GB" sz="3600">
                <a:solidFill>
                  <a:schemeClr val="lt1"/>
                </a:solidFill>
              </a:rPr>
              <a:t>38 The field is the world, and the good seed is the sons of the kingdom. The weeds are the sons of the evil one, 39 and the enemy who sowed them is the devil. The harvest is the end of the age, and the reapers are angels. </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b="1" i="1" lang="en-GB" sz="3600">
                <a:solidFill>
                  <a:schemeClr val="lt1"/>
                </a:solidFill>
              </a:rPr>
              <a:t>38 田地就是世界，好種就是天國之子，雜草就是那惡者之子， 39 撒雜草的仇敵就是魔鬼，收割的時候就是世代的終結，收割的人就是天使。</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b="1" i="1" lang="en-GB" sz="3600">
                <a:solidFill>
                  <a:schemeClr val="lt1"/>
                </a:solidFill>
              </a:rPr>
              <a:t>'مزرعه نیز این جهان است و بذرهای خوب مردمان ملکوت هستند، و علفهای هرز نیز پیروان آن شریر هستند. دشمنی که علفهای هرز را لابلای گندمها کاشت، ابلیس است. فصل درو، آخر زمان است، و دروگرها، فرشتگان‌اند. '</a:t>
            </a:r>
            <a:endParaRPr b="1" i="1" sz="36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70" name="Google Shape;170;p27"/>
          <p:cNvSpPr txBox="1"/>
          <p:nvPr>
            <p:ph idx="1" type="body"/>
          </p:nvPr>
        </p:nvSpPr>
        <p:spPr>
          <a:xfrm>
            <a:off x="237600" y="482600"/>
            <a:ext cx="11598000" cy="6081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Clr>
                <a:schemeClr val="lt1"/>
              </a:buClr>
              <a:buSzPts val="2800"/>
              <a:buNone/>
            </a:pPr>
            <a:r>
              <a:rPr b="1" i="1" lang="en-GB" sz="3600">
                <a:solidFill>
                  <a:schemeClr val="lt1"/>
                </a:solidFill>
              </a:rPr>
              <a:t>40 Just as the weeds are gathered and burned with fire, so will it be at the end of the age. 41 The Son of Man will send his angels, and they will gather out of his kingdom all causes of sin and all law-breakers,</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b="1" i="1" lang="en-GB" sz="3600">
                <a:solidFill>
                  <a:schemeClr val="lt1"/>
                </a:solidFill>
              </a:rPr>
              <a:t> 40 正如把雜草拔出來用火焚燒，世代的終結也要如此。 41 人子要差遣他的使者，把一切使人跌倒的和作惡的從他國裏挑出來，</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b="1" i="1" lang="en-GB" sz="3600">
                <a:solidFill>
                  <a:schemeClr val="lt1"/>
                </a:solidFill>
              </a:rPr>
              <a:t>'«همان‌طور که علفهای هرز را جمع کردند و در آتش سوزاندند، در آخر زمان نیز همین‌طور خواهد شد. پسر انسان فرشتگان خود را خواهد فرستاد تا هر چیزی را که باعث گناه می‌شود و هر انسان بدکاری را از ملکوت او جدا کنند، '0-41.PCB</a:t>
            </a:r>
            <a:endParaRPr b="1" i="1" sz="36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76" name="Google Shape;176;p28"/>
          <p:cNvSpPr txBox="1"/>
          <p:nvPr>
            <p:ph idx="1" type="body"/>
          </p:nvPr>
        </p:nvSpPr>
        <p:spPr>
          <a:xfrm>
            <a:off x="237600" y="482600"/>
            <a:ext cx="11538600" cy="6081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Clr>
                <a:schemeClr val="lt1"/>
              </a:buClr>
              <a:buSzPts val="2800"/>
              <a:buNone/>
            </a:pPr>
            <a:r>
              <a:rPr b="1" i="1" lang="en-GB" sz="3600">
                <a:solidFill>
                  <a:schemeClr val="lt1"/>
                </a:solidFill>
              </a:rPr>
              <a:t>42 and throw them into the fiery furnace. In that place there will be weeping and gnashing of teeth. 43 Then the righteous will shine like the sun in the kingdom of their Father. He who has ears, let him hear.</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b="1" i="1" lang="en-GB" sz="3600">
                <a:solidFill>
                  <a:schemeClr val="lt1"/>
                </a:solidFill>
              </a:rPr>
              <a:t>42 丟在火爐裏，在那裏要哀哭切齒了。 43 那時，義人要在他們父的國裏發出光來，像太陽一樣。有耳的，就應當聽！」</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b="1" i="1" lang="en-GB" sz="3600">
                <a:solidFill>
                  <a:schemeClr val="lt1"/>
                </a:solidFill>
              </a:rPr>
              <a:t>'و آنها را در داخل کورهٔ آتش بیندازند، جایی که در آن گریه و فشار دندان بر دندان است. در آن زمان، انسانهای نیک در ملکوت پدر خود، همچون خورشید خواهند درخشید. هر که گوش شنوا دارد، بشنود!» '</a:t>
            </a:r>
            <a:endParaRPr b="1" i="1" sz="36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2" name="Google Shape;182;p29"/>
          <p:cNvSpPr txBox="1"/>
          <p:nvPr>
            <p:ph idx="1" type="body"/>
          </p:nvPr>
        </p:nvSpPr>
        <p:spPr>
          <a:xfrm>
            <a:off x="838200" y="482600"/>
            <a:ext cx="10515600" cy="5694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Clr>
                <a:schemeClr val="lt1"/>
              </a:buClr>
              <a:buSzPts val="2800"/>
              <a:buNone/>
            </a:pPr>
            <a:r>
              <a:rPr b="1" lang="en-GB" sz="3600">
                <a:solidFill>
                  <a:schemeClr val="lt1"/>
                </a:solidFill>
              </a:rPr>
              <a:t>The answer to the world</a:t>
            </a:r>
            <a:endParaRPr b="1" sz="3600">
              <a:solidFill>
                <a:schemeClr val="lt1"/>
              </a:solidFill>
            </a:endParaRPr>
          </a:p>
          <a:p>
            <a:pPr indent="0" lvl="0" marL="0" rtl="1" algn="ctr">
              <a:lnSpc>
                <a:spcPct val="90000"/>
              </a:lnSpc>
              <a:spcBef>
                <a:spcPts val="1000"/>
              </a:spcBef>
              <a:spcAft>
                <a:spcPts val="0"/>
              </a:spcAft>
              <a:buClr>
                <a:schemeClr val="lt1"/>
              </a:buClr>
              <a:buSzPts val="2800"/>
              <a:buNone/>
            </a:pPr>
            <a:r>
              <a:rPr b="1" lang="en-GB" sz="3600">
                <a:solidFill>
                  <a:schemeClr val="lt1"/>
                </a:solidFill>
              </a:rPr>
              <a:t>پاسخ به جهان</a:t>
            </a:r>
            <a:endParaRPr b="1" sz="3600">
              <a:solidFill>
                <a:schemeClr val="lt1"/>
              </a:solidFill>
            </a:endParaRPr>
          </a:p>
          <a:p>
            <a:pPr indent="0" lvl="0" marL="0" rtl="0" algn="ctr">
              <a:lnSpc>
                <a:spcPct val="90000"/>
              </a:lnSpc>
              <a:spcBef>
                <a:spcPts val="1000"/>
              </a:spcBef>
              <a:spcAft>
                <a:spcPts val="0"/>
              </a:spcAft>
              <a:buClr>
                <a:schemeClr val="lt1"/>
              </a:buClr>
              <a:buSzPts val="2800"/>
              <a:buNone/>
            </a:pPr>
            <a:r>
              <a:rPr b="1" lang="en-GB" sz="3600">
                <a:solidFill>
                  <a:schemeClr val="lt1"/>
                </a:solidFill>
              </a:rPr>
              <a:t>世界的答案</a:t>
            </a:r>
            <a:endParaRPr b="1" sz="3600">
              <a:solidFill>
                <a:schemeClr val="lt1"/>
              </a:solidFill>
            </a:endParaRPr>
          </a:p>
          <a:p>
            <a:pPr indent="0" lvl="0" marL="0" rtl="0" algn="ctr">
              <a:lnSpc>
                <a:spcPct val="90000"/>
              </a:lnSpc>
              <a:spcBef>
                <a:spcPts val="1000"/>
              </a:spcBef>
              <a:spcAft>
                <a:spcPts val="0"/>
              </a:spcAft>
              <a:buClr>
                <a:schemeClr val="lt1"/>
              </a:buClr>
              <a:buSzPts val="2800"/>
              <a:buNone/>
            </a:pPr>
            <a:r>
              <a:t/>
            </a:r>
            <a:endParaRPr b="1" sz="3600">
              <a:solidFill>
                <a:schemeClr val="lt1"/>
              </a:solidFill>
            </a:endParaRPr>
          </a:p>
          <a:p>
            <a:pPr indent="0" lvl="0" marL="0" rtl="0" algn="ctr">
              <a:lnSpc>
                <a:spcPct val="90000"/>
              </a:lnSpc>
              <a:spcBef>
                <a:spcPts val="1000"/>
              </a:spcBef>
              <a:spcAft>
                <a:spcPts val="0"/>
              </a:spcAft>
              <a:buClr>
                <a:schemeClr val="lt1"/>
              </a:buClr>
              <a:buSzPts val="2800"/>
              <a:buNone/>
            </a:pPr>
            <a:br>
              <a:rPr lang="en-GB">
                <a:solidFill>
                  <a:schemeClr val="lt1"/>
                </a:solidFill>
              </a:rPr>
            </a:br>
            <a:br>
              <a:rPr lang="en-GB">
                <a:solidFill>
                  <a:schemeClr val="lt1"/>
                </a:solidFill>
              </a:rPr>
            </a:b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8" name="Google Shape;188;p30"/>
          <p:cNvSpPr txBox="1"/>
          <p:nvPr>
            <p:ph idx="1" type="body"/>
          </p:nvPr>
        </p:nvSpPr>
        <p:spPr>
          <a:xfrm>
            <a:off x="838200" y="482600"/>
            <a:ext cx="10515600" cy="5694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Clr>
                <a:schemeClr val="lt1"/>
              </a:buClr>
              <a:buSzPts val="2800"/>
              <a:buNone/>
            </a:pPr>
            <a:r>
              <a:rPr b="1" lang="en-GB" sz="3600">
                <a:solidFill>
                  <a:schemeClr val="lt1"/>
                </a:solidFill>
              </a:rPr>
              <a:t>How do I become a son?</a:t>
            </a:r>
            <a:endParaRPr b="1" sz="3600">
              <a:solidFill>
                <a:schemeClr val="lt1"/>
              </a:solidFill>
            </a:endParaRPr>
          </a:p>
          <a:p>
            <a:pPr indent="0" lvl="0" marL="0" rtl="0" algn="ctr">
              <a:lnSpc>
                <a:spcPct val="90000"/>
              </a:lnSpc>
              <a:spcBef>
                <a:spcPts val="1000"/>
              </a:spcBef>
              <a:spcAft>
                <a:spcPts val="0"/>
              </a:spcAft>
              <a:buClr>
                <a:schemeClr val="lt1"/>
              </a:buClr>
              <a:buSzPts val="2800"/>
              <a:buNone/>
            </a:pPr>
            <a:r>
              <a:rPr b="1" lang="en-GB" sz="3600">
                <a:solidFill>
                  <a:schemeClr val="lt1"/>
                </a:solidFill>
              </a:rPr>
              <a:t>我怎樣才能成為兒子？</a:t>
            </a:r>
            <a:endParaRPr b="1" sz="3600">
              <a:solidFill>
                <a:schemeClr val="lt1"/>
              </a:solidFill>
            </a:endParaRPr>
          </a:p>
          <a:p>
            <a:pPr indent="0" lvl="0" marL="0" rtl="1" algn="ctr">
              <a:lnSpc>
                <a:spcPct val="90000"/>
              </a:lnSpc>
              <a:spcBef>
                <a:spcPts val="1000"/>
              </a:spcBef>
              <a:spcAft>
                <a:spcPts val="0"/>
              </a:spcAft>
              <a:buClr>
                <a:schemeClr val="lt1"/>
              </a:buClr>
              <a:buSzPts val="2800"/>
              <a:buNone/>
            </a:pPr>
            <a:r>
              <a:rPr b="1" lang="en-GB" sz="3600">
                <a:solidFill>
                  <a:schemeClr val="lt1"/>
                </a:solidFill>
              </a:rPr>
              <a:t>چطور پسردار شوم؟</a:t>
            </a:r>
            <a:endParaRPr b="1" sz="3600">
              <a:solidFill>
                <a:schemeClr val="lt1"/>
              </a:solidFill>
            </a:endParaRPr>
          </a:p>
          <a:p>
            <a:pPr indent="0" lvl="0" marL="0" rtl="0" algn="ctr">
              <a:lnSpc>
                <a:spcPct val="90000"/>
              </a:lnSpc>
              <a:spcBef>
                <a:spcPts val="1000"/>
              </a:spcBef>
              <a:spcAft>
                <a:spcPts val="0"/>
              </a:spcAft>
              <a:buClr>
                <a:schemeClr val="lt1"/>
              </a:buClr>
              <a:buSzPts val="2800"/>
              <a:buNone/>
            </a:pPr>
            <a:br>
              <a:rPr lang="en-GB">
                <a:solidFill>
                  <a:schemeClr val="lt1"/>
                </a:solidFill>
              </a:rPr>
            </a:br>
            <a:br>
              <a:rPr lang="en-GB">
                <a:solidFill>
                  <a:schemeClr val="lt1"/>
                </a:solidFill>
              </a:rPr>
            </a:b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4" name="Google Shape;194;p31"/>
          <p:cNvSpPr txBox="1"/>
          <p:nvPr>
            <p:ph idx="1" type="body"/>
          </p:nvPr>
        </p:nvSpPr>
        <p:spPr>
          <a:xfrm>
            <a:off x="371250" y="482600"/>
            <a:ext cx="11375400" cy="5694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b="1" i="1" lang="en-GB" sz="3600">
                <a:solidFill>
                  <a:schemeClr val="lt1"/>
                </a:solidFill>
              </a:rPr>
              <a:t>Matthew 5:5 (ESV) </a:t>
            </a:r>
            <a:endParaRPr sz="3600"/>
          </a:p>
          <a:p>
            <a:pPr indent="0" lvl="0" marL="0" rtl="0" algn="ctr">
              <a:lnSpc>
                <a:spcPct val="90000"/>
              </a:lnSpc>
              <a:spcBef>
                <a:spcPts val="1000"/>
              </a:spcBef>
              <a:spcAft>
                <a:spcPts val="0"/>
              </a:spcAft>
              <a:buClr>
                <a:schemeClr val="lt1"/>
              </a:buClr>
              <a:buSzPts val="2800"/>
              <a:buNone/>
            </a:pPr>
            <a:r>
              <a:rPr b="1" i="1" lang="en-GB" sz="3600">
                <a:solidFill>
                  <a:schemeClr val="lt1"/>
                </a:solidFill>
              </a:rPr>
              <a:t>	5 “Blessed are the meek, for they shall inherit the earth.</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b="1" i="1" lang="en-GB" sz="3600">
                <a:solidFill>
                  <a:schemeClr val="lt1"/>
                </a:solidFill>
              </a:rPr>
              <a:t>'«خوشا به حال آنان که فروتن هستند، زیرا ایشان وارث زمین خواهند گشت. '</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b="1" i="1" lang="en-GB" sz="3600">
                <a:solidFill>
                  <a:schemeClr val="lt1"/>
                </a:solidFill>
              </a:rPr>
              <a:t>謙和的人有福了！</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b="1" i="1" lang="en-GB" sz="3600">
                <a:solidFill>
                  <a:schemeClr val="lt1"/>
                </a:solidFill>
              </a:rPr>
              <a:t>因為他們必承受土地。</a:t>
            </a:r>
            <a:endParaRPr b="1" i="1" sz="36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2" name="Google Shape;92;p14"/>
          <p:cNvSpPr txBox="1"/>
          <p:nvPr>
            <p:ph idx="1" type="body"/>
          </p:nvPr>
        </p:nvSpPr>
        <p:spPr>
          <a:xfrm>
            <a:off x="838200" y="482600"/>
            <a:ext cx="10515600" cy="56943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Clr>
                <a:schemeClr val="lt1"/>
              </a:buClr>
              <a:buSzPts val="2800"/>
              <a:buNone/>
            </a:pPr>
            <a:r>
              <a:rPr b="1" lang="en-GB" sz="3600">
                <a:solidFill>
                  <a:schemeClr val="lt1"/>
                </a:solidFill>
              </a:rPr>
              <a:t>Is my contribution enough?</a:t>
            </a:r>
            <a:endParaRPr b="1" sz="3600">
              <a:solidFill>
                <a:schemeClr val="lt1"/>
              </a:solidFill>
            </a:endParaRPr>
          </a:p>
          <a:p>
            <a:pPr indent="0" lvl="0" marL="0" rtl="1" algn="ctr">
              <a:lnSpc>
                <a:spcPct val="90000"/>
              </a:lnSpc>
              <a:spcBef>
                <a:spcPts val="1000"/>
              </a:spcBef>
              <a:spcAft>
                <a:spcPts val="0"/>
              </a:spcAft>
              <a:buClr>
                <a:schemeClr val="lt1"/>
              </a:buClr>
              <a:buSzPts val="2800"/>
              <a:buNone/>
            </a:pPr>
            <a:r>
              <a:rPr b="1" lang="en-GB" sz="3600">
                <a:solidFill>
                  <a:schemeClr val="lt1"/>
                </a:solidFill>
              </a:rPr>
              <a:t> آیا سهم من کافی است؟</a:t>
            </a:r>
            <a:endParaRPr b="1" sz="3600">
              <a:solidFill>
                <a:schemeClr val="lt1"/>
              </a:solidFill>
            </a:endParaRPr>
          </a:p>
          <a:p>
            <a:pPr indent="0" lvl="0" marL="0" rtl="0" algn="ctr">
              <a:lnSpc>
                <a:spcPct val="90000"/>
              </a:lnSpc>
              <a:spcBef>
                <a:spcPts val="1000"/>
              </a:spcBef>
              <a:spcAft>
                <a:spcPts val="0"/>
              </a:spcAft>
              <a:buClr>
                <a:schemeClr val="lt1"/>
              </a:buClr>
              <a:buSzPts val="2800"/>
              <a:buNone/>
            </a:pPr>
            <a:r>
              <a:rPr b="1" lang="en-GB" sz="3600">
                <a:solidFill>
                  <a:schemeClr val="lt1"/>
                </a:solidFill>
              </a:rPr>
              <a:t>我的貢獻足夠嗎？</a:t>
            </a:r>
            <a:endParaRPr b="1" sz="3600">
              <a:solidFill>
                <a:schemeClr val="lt1"/>
              </a:solidFill>
            </a:endParaRPr>
          </a:p>
          <a:p>
            <a:pPr indent="0" lvl="0" marL="0" rtl="0" algn="ctr">
              <a:lnSpc>
                <a:spcPct val="90000"/>
              </a:lnSpc>
              <a:spcBef>
                <a:spcPts val="1000"/>
              </a:spcBef>
              <a:spcAft>
                <a:spcPts val="0"/>
              </a:spcAft>
              <a:buClr>
                <a:schemeClr val="lt1"/>
              </a:buClr>
              <a:buSzPts val="2800"/>
              <a:buNone/>
            </a:pPr>
            <a:br>
              <a:rPr lang="en-GB">
                <a:solidFill>
                  <a:schemeClr val="lt1"/>
                </a:solidFill>
              </a:rPr>
            </a:br>
            <a:br>
              <a:rPr lang="en-GB">
                <a:solidFill>
                  <a:schemeClr val="lt1"/>
                </a:solidFill>
              </a:rPr>
            </a:br>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0" name="Google Shape;200;p32"/>
          <p:cNvSpPr txBox="1"/>
          <p:nvPr>
            <p:ph idx="1" type="body"/>
          </p:nvPr>
        </p:nvSpPr>
        <p:spPr>
          <a:xfrm>
            <a:off x="371250" y="482600"/>
            <a:ext cx="11345700" cy="605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b="1" i="1" lang="en-GB" sz="3600">
                <a:solidFill>
                  <a:schemeClr val="lt1"/>
                </a:solidFill>
              </a:rPr>
              <a:t>The meek man will attain a place of soul rest. As he walks on in meekness, he will be happy to let God defend him. The old struggle to defend himself is over. He has found the peace which meekness brings. A.W. Tozer</a:t>
            </a:r>
            <a:endParaRPr b="1" i="1" sz="3600">
              <a:solidFill>
                <a:schemeClr val="lt1"/>
              </a:solidFill>
            </a:endParaRPr>
          </a:p>
          <a:p>
            <a:pPr indent="0" lvl="0" marL="0" rtl="0" algn="ctr">
              <a:lnSpc>
                <a:spcPct val="90000"/>
              </a:lnSpc>
              <a:spcBef>
                <a:spcPts val="0"/>
              </a:spcBef>
              <a:spcAft>
                <a:spcPts val="0"/>
              </a:spcAft>
              <a:buClr>
                <a:schemeClr val="lt1"/>
              </a:buClr>
              <a:buSzPts val="2800"/>
              <a:buNone/>
            </a:pPr>
            <a:r>
              <a:rPr b="1" i="1" lang="en-GB" sz="3600">
                <a:solidFill>
                  <a:schemeClr val="lt1"/>
                </a:solidFill>
              </a:rPr>
              <a:t>謙卑的人必得享靈魂的安息。當他謙卑行事時，他會樂意讓上帝護佑他。過去那種為自己辯護的掙扎已經結束。他找到了謙卑帶來的平安。 ——A.W.托澤</a:t>
            </a:r>
            <a:endParaRPr b="1" i="1" sz="3600">
              <a:solidFill>
                <a:schemeClr val="lt1"/>
              </a:solidFill>
            </a:endParaRPr>
          </a:p>
          <a:p>
            <a:pPr indent="0" lvl="0" marL="0" rtl="1" algn="ctr">
              <a:lnSpc>
                <a:spcPct val="90000"/>
              </a:lnSpc>
              <a:spcBef>
                <a:spcPts val="0"/>
              </a:spcBef>
              <a:spcAft>
                <a:spcPts val="0"/>
              </a:spcAft>
              <a:buClr>
                <a:schemeClr val="lt1"/>
              </a:buClr>
              <a:buSzPts val="2800"/>
              <a:buNone/>
            </a:pPr>
            <a:r>
              <a:rPr b="1" i="1" lang="en-GB" sz="3600">
                <a:solidFill>
                  <a:schemeClr val="lt1"/>
                </a:solidFill>
              </a:rPr>
              <a:t>انسان فروتن به مکانی برای آرامش روح دست خواهد یافت. همچنان که با فروتنی پیش می‌رود، خوشحال خواهد بود که اجازه دهد خدا از او دفاع کند. مبارزه قدیمی برای دفاع از خود به پایان رسیده است. او آرامشی را که فروتنی به ارمغان می‌آورد، یافته است. ای. دبلیو. توزر</a:t>
            </a:r>
            <a:endParaRPr b="1" i="1" sz="36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6" name="Google Shape;206;p33"/>
          <p:cNvSpPr txBox="1"/>
          <p:nvPr>
            <p:ph idx="1" type="body"/>
          </p:nvPr>
        </p:nvSpPr>
        <p:spPr>
          <a:xfrm>
            <a:off x="838200" y="482600"/>
            <a:ext cx="10515600" cy="5694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800"/>
              <a:buNone/>
            </a:pPr>
            <a:r>
              <a:rPr b="1" i="1" lang="en-GB" sz="3600">
                <a:solidFill>
                  <a:schemeClr val="lt1"/>
                </a:solidFill>
              </a:rPr>
              <a:t>Romans 8:14 (ESV)</a:t>
            </a:r>
            <a:endParaRPr sz="3600"/>
          </a:p>
          <a:p>
            <a:pPr indent="0" lvl="0" marL="0" rtl="0" algn="ctr">
              <a:spcBef>
                <a:spcPts val="1000"/>
              </a:spcBef>
              <a:spcAft>
                <a:spcPts val="0"/>
              </a:spcAft>
              <a:buClr>
                <a:schemeClr val="lt1"/>
              </a:buClr>
              <a:buSzPts val="2800"/>
              <a:buNone/>
            </a:pPr>
            <a:r>
              <a:rPr b="1" i="1" lang="en-GB" sz="3600">
                <a:solidFill>
                  <a:schemeClr val="lt1"/>
                </a:solidFill>
              </a:rPr>
              <a:t>14 For all who are led by the Spirit of God are sons of God</a:t>
            </a:r>
            <a:r>
              <a:rPr b="1" i="1" lang="en-GB">
                <a:solidFill>
                  <a:schemeClr val="lt1"/>
                </a:solidFill>
              </a:rPr>
              <a:t>.</a:t>
            </a:r>
            <a:endParaRPr b="1" i="1" sz="3600">
              <a:solidFill>
                <a:schemeClr val="lt1"/>
              </a:solidFill>
            </a:endParaRPr>
          </a:p>
          <a:p>
            <a:pPr indent="0" lvl="0" marL="0" rtl="0" algn="ctr">
              <a:spcBef>
                <a:spcPts val="1000"/>
              </a:spcBef>
              <a:spcAft>
                <a:spcPts val="0"/>
              </a:spcAft>
              <a:buClr>
                <a:schemeClr val="lt1"/>
              </a:buClr>
              <a:buSzPts val="2800"/>
              <a:buNone/>
            </a:pPr>
            <a:r>
              <a:rPr b="1" i="1" lang="en-GB" sz="3600">
                <a:solidFill>
                  <a:schemeClr val="lt1"/>
                </a:solidFill>
              </a:rPr>
              <a:t>'زیرا تمام کسانی که از روح خدا پیروی می‌کنند، فرزندان خدا هستند. '</a:t>
            </a:r>
            <a:endParaRPr b="1" i="1" sz="3600">
              <a:solidFill>
                <a:schemeClr val="lt1"/>
              </a:solidFill>
            </a:endParaRPr>
          </a:p>
          <a:p>
            <a:pPr indent="0" lvl="0" marL="0" rtl="0" algn="ctr">
              <a:spcBef>
                <a:spcPts val="1000"/>
              </a:spcBef>
              <a:spcAft>
                <a:spcPts val="0"/>
              </a:spcAft>
              <a:buClr>
                <a:schemeClr val="lt1"/>
              </a:buClr>
              <a:buSzPts val="2800"/>
              <a:buNone/>
            </a:pPr>
            <a:r>
              <a:rPr b="1" i="1" lang="en-GB" sz="3600">
                <a:solidFill>
                  <a:schemeClr val="lt1"/>
                </a:solidFill>
              </a:rPr>
              <a:t>14 因為凡被　神的靈引導的都是　神的兒子。</a:t>
            </a:r>
            <a:endParaRPr b="1" i="1" sz="3600">
              <a:solidFill>
                <a:schemeClr val="lt1"/>
              </a:solidFill>
            </a:endParaRPr>
          </a:p>
          <a:p>
            <a:pPr indent="0" lvl="0" marL="0" rtl="0" algn="ctr">
              <a:spcBef>
                <a:spcPts val="1000"/>
              </a:spcBef>
              <a:spcAft>
                <a:spcPts val="0"/>
              </a:spcAft>
              <a:buClr>
                <a:schemeClr val="lt1"/>
              </a:buClr>
              <a:buSzPts val="2800"/>
              <a:buNone/>
            </a:pPr>
            <a:r>
              <a:t/>
            </a:r>
            <a:endParaRPr b="1" i="1" sz="36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2" name="Google Shape;212;p34"/>
          <p:cNvSpPr txBox="1"/>
          <p:nvPr>
            <p:ph idx="1" type="body"/>
          </p:nvPr>
        </p:nvSpPr>
        <p:spPr>
          <a:xfrm>
            <a:off x="282150" y="282150"/>
            <a:ext cx="11627700" cy="61917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Clr>
                <a:schemeClr val="lt1"/>
              </a:buClr>
              <a:buSzPts val="700"/>
              <a:buNone/>
            </a:pPr>
            <a:r>
              <a:rPr b="1" lang="en-GB" sz="12951">
                <a:solidFill>
                  <a:schemeClr val="lt1"/>
                </a:solidFill>
              </a:rPr>
              <a:t>What is the attitude change that is needed?</a:t>
            </a:r>
            <a:endParaRPr b="1" sz="12951">
              <a:solidFill>
                <a:schemeClr val="lt1"/>
              </a:solidFill>
            </a:endParaRPr>
          </a:p>
          <a:p>
            <a:pPr indent="-418325" lvl="0" marL="457200" rtl="0" algn="l">
              <a:lnSpc>
                <a:spcPct val="90000"/>
              </a:lnSpc>
              <a:spcBef>
                <a:spcPts val="1000"/>
              </a:spcBef>
              <a:spcAft>
                <a:spcPts val="0"/>
              </a:spcAft>
              <a:buClr>
                <a:schemeClr val="lt1"/>
              </a:buClr>
              <a:buSzPct val="92278"/>
              <a:buChar char="-"/>
            </a:pPr>
            <a:r>
              <a:rPr lang="en-GB" sz="12951">
                <a:solidFill>
                  <a:schemeClr val="lt1"/>
                </a:solidFill>
              </a:rPr>
              <a:t>A humble attitude that causes us to receive </a:t>
            </a:r>
            <a:endParaRPr sz="12951">
              <a:solidFill>
                <a:schemeClr val="lt1"/>
              </a:solidFill>
            </a:endParaRPr>
          </a:p>
          <a:p>
            <a:pPr indent="-418325" lvl="0" marL="457200" rtl="0" algn="l">
              <a:lnSpc>
                <a:spcPct val="90000"/>
              </a:lnSpc>
              <a:spcBef>
                <a:spcPts val="0"/>
              </a:spcBef>
              <a:spcAft>
                <a:spcPts val="0"/>
              </a:spcAft>
              <a:buClr>
                <a:schemeClr val="lt1"/>
              </a:buClr>
              <a:buSzPct val="92278"/>
              <a:buChar char="-"/>
            </a:pPr>
            <a:r>
              <a:rPr lang="en-GB" sz="12951">
                <a:solidFill>
                  <a:schemeClr val="lt1"/>
                </a:solidFill>
              </a:rPr>
              <a:t>Ownership to make God’s kingdom our kingdom to rule with Him (His rule and reign through His will being established)</a:t>
            </a:r>
            <a:endParaRPr sz="12951">
              <a:solidFill>
                <a:schemeClr val="lt1"/>
              </a:solidFill>
            </a:endParaRPr>
          </a:p>
          <a:p>
            <a:pPr indent="0" lvl="0" marL="0" rtl="0" algn="l">
              <a:lnSpc>
                <a:spcPct val="90000"/>
              </a:lnSpc>
              <a:spcBef>
                <a:spcPts val="1000"/>
              </a:spcBef>
              <a:spcAft>
                <a:spcPts val="0"/>
              </a:spcAft>
              <a:buNone/>
            </a:pPr>
            <a:r>
              <a:t/>
            </a:r>
            <a:endParaRPr sz="12951">
              <a:solidFill>
                <a:schemeClr val="lt1"/>
              </a:solidFill>
            </a:endParaRPr>
          </a:p>
          <a:p>
            <a:pPr indent="0" lvl="0" marL="0" rtl="0" algn="l">
              <a:lnSpc>
                <a:spcPct val="90000"/>
              </a:lnSpc>
              <a:spcBef>
                <a:spcPts val="1000"/>
              </a:spcBef>
              <a:spcAft>
                <a:spcPts val="0"/>
              </a:spcAft>
              <a:buNone/>
            </a:pPr>
            <a:r>
              <a:rPr lang="en-GB" sz="12951">
                <a:solidFill>
                  <a:schemeClr val="lt1"/>
                </a:solidFill>
              </a:rPr>
              <a:t>我們需要怎樣的態度轉變？</a:t>
            </a:r>
            <a:endParaRPr sz="12951">
              <a:solidFill>
                <a:schemeClr val="lt1"/>
              </a:solidFill>
            </a:endParaRPr>
          </a:p>
          <a:p>
            <a:pPr indent="0" lvl="0" marL="0" rtl="0" algn="l">
              <a:lnSpc>
                <a:spcPct val="90000"/>
              </a:lnSpc>
              <a:spcBef>
                <a:spcPts val="1000"/>
              </a:spcBef>
              <a:spcAft>
                <a:spcPts val="0"/>
              </a:spcAft>
              <a:buNone/>
            </a:pPr>
            <a:r>
              <a:rPr lang="en-GB" sz="12951">
                <a:solidFill>
                  <a:schemeClr val="lt1"/>
                </a:solidFill>
              </a:rPr>
              <a:t>一種謙卑的態度，使我們領受</a:t>
            </a:r>
            <a:endParaRPr sz="12951">
              <a:solidFill>
                <a:schemeClr val="lt1"/>
              </a:solidFill>
            </a:endParaRPr>
          </a:p>
          <a:p>
            <a:pPr indent="0" lvl="0" marL="0" rtl="0" algn="l">
              <a:lnSpc>
                <a:spcPct val="90000"/>
              </a:lnSpc>
              <a:spcBef>
                <a:spcPts val="1000"/>
              </a:spcBef>
              <a:spcAft>
                <a:spcPts val="0"/>
              </a:spcAft>
              <a:buNone/>
            </a:pPr>
            <a:r>
              <a:rPr lang="en-GB" sz="12951">
                <a:solidFill>
                  <a:schemeClr val="lt1"/>
                </a:solidFill>
              </a:rPr>
              <a:t>所有權，使神的國成為我們的國，與祂一同掌權（祂的統治和權柄藉著祂的旨意得以建立）。</a:t>
            </a:r>
            <a:endParaRPr sz="12951">
              <a:solidFill>
                <a:schemeClr val="lt1"/>
              </a:solidFill>
            </a:endParaRPr>
          </a:p>
          <a:p>
            <a:pPr indent="0" lvl="0" marL="0" rtl="0" algn="l">
              <a:lnSpc>
                <a:spcPct val="90000"/>
              </a:lnSpc>
              <a:spcBef>
                <a:spcPts val="1000"/>
              </a:spcBef>
              <a:spcAft>
                <a:spcPts val="0"/>
              </a:spcAft>
              <a:buNone/>
            </a:pPr>
            <a:r>
              <a:t/>
            </a:r>
            <a:endParaRPr sz="12951">
              <a:solidFill>
                <a:schemeClr val="lt1"/>
              </a:solidFill>
            </a:endParaRPr>
          </a:p>
          <a:p>
            <a:pPr indent="0" lvl="0" marL="0" rtl="0" algn="l">
              <a:lnSpc>
                <a:spcPct val="90000"/>
              </a:lnSpc>
              <a:spcBef>
                <a:spcPts val="1000"/>
              </a:spcBef>
              <a:spcAft>
                <a:spcPts val="0"/>
              </a:spcAft>
              <a:buNone/>
            </a:pPr>
            <a:r>
              <a:rPr lang="en-GB" sz="12951">
                <a:solidFill>
                  <a:schemeClr val="lt1"/>
                </a:solidFill>
              </a:rPr>
              <a:t>چه تغییر نگرشی مورد نیاز است؟</a:t>
            </a:r>
            <a:endParaRPr sz="12951">
              <a:solidFill>
                <a:schemeClr val="lt1"/>
              </a:solidFill>
            </a:endParaRPr>
          </a:p>
          <a:p>
            <a:pPr indent="0" lvl="0" marL="0" rtl="0" algn="l">
              <a:lnSpc>
                <a:spcPct val="90000"/>
              </a:lnSpc>
              <a:spcBef>
                <a:spcPts val="1000"/>
              </a:spcBef>
              <a:spcAft>
                <a:spcPts val="0"/>
              </a:spcAft>
              <a:buNone/>
            </a:pPr>
            <a:r>
              <a:rPr lang="en-GB" sz="12951">
                <a:solidFill>
                  <a:schemeClr val="lt1"/>
                </a:solidFill>
              </a:rPr>
              <a:t>یک نگرش فروتنانه که باعث می‌شود ما مالکیت را دریافت کنیم تا پادشاهی خدا را به پادشاهی خود تبدیل کنیم تا با او حکومت کنیم (حکومت و سلطنت او از طریق اراده او برقرار می‌شود)</a:t>
            </a:r>
            <a:endParaRPr sz="12951">
              <a:solidFill>
                <a:schemeClr val="lt1"/>
              </a:solidFill>
            </a:endParaRPr>
          </a:p>
          <a:p>
            <a:pPr indent="0" lvl="0" marL="0" rtl="0" algn="l">
              <a:lnSpc>
                <a:spcPct val="90000"/>
              </a:lnSpc>
              <a:spcBef>
                <a:spcPts val="1000"/>
              </a:spcBef>
              <a:spcAft>
                <a:spcPts val="0"/>
              </a:spcAft>
              <a:buNone/>
            </a:pPr>
            <a:r>
              <a:t/>
            </a:r>
            <a:endParaRPr sz="3600">
              <a:solidFill>
                <a:schemeClr val="lt1"/>
              </a:solidFill>
            </a:endParaRPr>
          </a:p>
          <a:p>
            <a:pPr indent="0" lvl="0" marL="0" rtl="0" algn="l">
              <a:lnSpc>
                <a:spcPct val="90000"/>
              </a:lnSpc>
              <a:spcBef>
                <a:spcPts val="1000"/>
              </a:spcBef>
              <a:spcAft>
                <a:spcPts val="0"/>
              </a:spcAft>
              <a:buClr>
                <a:schemeClr val="lt1"/>
              </a:buClr>
              <a:buSzPct val="100000"/>
              <a:buNone/>
            </a:pPr>
            <a:r>
              <a:t/>
            </a:r>
            <a:endParaRPr b="1">
              <a:solidFill>
                <a:schemeClr val="lt1"/>
              </a:solidFill>
            </a:endParaRPr>
          </a:p>
          <a:p>
            <a:pPr indent="0" lvl="0" marL="0" rtl="0" algn="ctr">
              <a:lnSpc>
                <a:spcPct val="90000"/>
              </a:lnSpc>
              <a:spcBef>
                <a:spcPts val="1000"/>
              </a:spcBef>
              <a:spcAft>
                <a:spcPts val="0"/>
              </a:spcAft>
              <a:buClr>
                <a:schemeClr val="lt1"/>
              </a:buClr>
              <a:buSzPct val="100000"/>
              <a:buNone/>
            </a:pPr>
            <a:br>
              <a:rPr lang="en-GB">
                <a:solidFill>
                  <a:schemeClr val="lt1"/>
                </a:solidFill>
              </a:rPr>
            </a:br>
            <a:br>
              <a:rPr lang="en-GB">
                <a:solidFill>
                  <a:schemeClr val="lt1"/>
                </a:solidFill>
              </a:rPr>
            </a:b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8" name="Google Shape;98;p15"/>
          <p:cNvSpPr txBox="1"/>
          <p:nvPr>
            <p:ph idx="1" type="body"/>
          </p:nvPr>
        </p:nvSpPr>
        <p:spPr>
          <a:xfrm>
            <a:off x="838200" y="482600"/>
            <a:ext cx="10515600" cy="5694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b="1" i="1" lang="en-GB" sz="3600">
                <a:solidFill>
                  <a:schemeClr val="lt1"/>
                </a:solidFill>
              </a:rPr>
              <a:t>2 Samuel 18:18 (ESV)</a:t>
            </a:r>
            <a:endParaRPr sz="3600">
              <a:solidFill>
                <a:schemeClr val="lt1"/>
              </a:solidFill>
            </a:endParaRPr>
          </a:p>
          <a:p>
            <a:pPr indent="0" lvl="0" marL="0" rtl="0" algn="ctr">
              <a:lnSpc>
                <a:spcPct val="90000"/>
              </a:lnSpc>
              <a:spcBef>
                <a:spcPts val="1000"/>
              </a:spcBef>
              <a:spcAft>
                <a:spcPts val="0"/>
              </a:spcAft>
              <a:buClr>
                <a:schemeClr val="lt1"/>
              </a:buClr>
              <a:buSzPts val="2800"/>
              <a:buNone/>
            </a:pPr>
            <a:r>
              <a:rPr i="1" lang="en-GB" sz="3600">
                <a:solidFill>
                  <a:schemeClr val="lt1"/>
                </a:solidFill>
              </a:rPr>
              <a:t>18 Now Absalom in his lifetime had taken and set up for himself the pillar that is in the King’s Valley, for he said, “I have no son to keep my name in remembrance.” He called the pillar after his own name, and it is called Absalom’s monument to this day.</a:t>
            </a:r>
            <a:endParaRPr sz="3600">
              <a:solidFill>
                <a:schemeClr val="lt1"/>
              </a:solidFill>
            </a:endParaRPr>
          </a:p>
          <a:p>
            <a:pPr indent="0" lvl="0" marL="0" rtl="0" algn="ctr">
              <a:lnSpc>
                <a:spcPct val="90000"/>
              </a:lnSpc>
              <a:spcBef>
                <a:spcPts val="1000"/>
              </a:spcBef>
              <a:spcAft>
                <a:spcPts val="0"/>
              </a:spcAft>
              <a:buClr>
                <a:schemeClr val="lt1"/>
              </a:buClr>
              <a:buSzPts val="2800"/>
              <a:buNone/>
            </a:pPr>
            <a:br>
              <a:rPr lang="en-GB">
                <a:solidFill>
                  <a:schemeClr val="lt1"/>
                </a:solidFill>
              </a:rPr>
            </a:br>
            <a:br>
              <a:rPr lang="en-GB">
                <a:solidFill>
                  <a:schemeClr val="lt1"/>
                </a:solidFill>
              </a:rPr>
            </a:b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4" name="Google Shape;104;p16"/>
          <p:cNvSpPr txBox="1"/>
          <p:nvPr>
            <p:ph idx="1" type="body"/>
          </p:nvPr>
        </p:nvSpPr>
        <p:spPr>
          <a:xfrm>
            <a:off x="838200" y="482600"/>
            <a:ext cx="10515600" cy="6125700"/>
          </a:xfrm>
          <a:prstGeom prst="rect">
            <a:avLst/>
          </a:prstGeom>
          <a:noFill/>
          <a:ln>
            <a:noFill/>
          </a:ln>
        </p:spPr>
        <p:txBody>
          <a:bodyPr anchorCtr="0" anchor="ctr" bIns="45700" lIns="91425" spcFirstLastPara="1" rIns="91425" wrap="square" tIns="45700">
            <a:normAutofit fontScale="85000" lnSpcReduction="10000"/>
          </a:bodyPr>
          <a:lstStyle/>
          <a:p>
            <a:pPr indent="0" lvl="0" marL="0" rtl="0" algn="ctr">
              <a:lnSpc>
                <a:spcPct val="90000"/>
              </a:lnSpc>
              <a:spcBef>
                <a:spcPts val="0"/>
              </a:spcBef>
              <a:spcAft>
                <a:spcPts val="0"/>
              </a:spcAft>
              <a:buClr>
                <a:schemeClr val="lt1"/>
              </a:buClr>
              <a:buSzPct val="77777"/>
              <a:buNone/>
            </a:pPr>
            <a:r>
              <a:rPr b="1" i="1" lang="en-GB" sz="3600">
                <a:solidFill>
                  <a:schemeClr val="lt1"/>
                </a:solidFill>
              </a:rPr>
              <a:t>2 Samuel 18:18 (ESV)</a:t>
            </a:r>
            <a:endParaRPr sz="3600">
              <a:solidFill>
                <a:schemeClr val="lt1"/>
              </a:solidFill>
            </a:endParaRPr>
          </a:p>
          <a:p>
            <a:pPr indent="0" lvl="0" marL="0" rtl="0" algn="ctr">
              <a:lnSpc>
                <a:spcPct val="90000"/>
              </a:lnSpc>
              <a:spcBef>
                <a:spcPts val="1000"/>
              </a:spcBef>
              <a:spcAft>
                <a:spcPts val="0"/>
              </a:spcAft>
              <a:buClr>
                <a:schemeClr val="lt1"/>
              </a:buClr>
              <a:buSzPct val="77777"/>
              <a:buNone/>
            </a:pPr>
            <a:r>
              <a:rPr i="1" lang="en-GB" sz="3600">
                <a:solidFill>
                  <a:schemeClr val="lt1"/>
                </a:solidFill>
              </a:rPr>
              <a:t>18 Now Absalom in his lifetime had taken and set up for himself the pillar that is in the King’s Valley, for he said, “I have no son to keep my name in remembrance.” </a:t>
            </a:r>
            <a:r>
              <a:rPr i="1" lang="en-GB" sz="3600">
                <a:solidFill>
                  <a:schemeClr val="lt1"/>
                </a:solidFill>
              </a:rPr>
              <a:t>He called the pillar after his own name, and it is called Absalom’s monument to this day.</a:t>
            </a:r>
            <a:endParaRPr i="1" sz="3600">
              <a:solidFill>
                <a:schemeClr val="lt1"/>
              </a:solidFill>
            </a:endParaRPr>
          </a:p>
          <a:p>
            <a:pPr indent="0" lvl="0" marL="0" rtl="0" algn="ctr">
              <a:lnSpc>
                <a:spcPct val="90000"/>
              </a:lnSpc>
              <a:spcBef>
                <a:spcPts val="1000"/>
              </a:spcBef>
              <a:spcAft>
                <a:spcPts val="0"/>
              </a:spcAft>
              <a:buClr>
                <a:schemeClr val="lt1"/>
              </a:buClr>
              <a:buSzPct val="77777"/>
              <a:buNone/>
            </a:pPr>
            <a:r>
              <a:rPr i="1" lang="en-GB" sz="3600">
                <a:solidFill>
                  <a:schemeClr val="lt1"/>
                </a:solidFill>
              </a:rPr>
              <a:t>18 押沙龍活着的時候，曾在王谷立了一根柱子，因他說：「我沒有兒子為我留名。」他就以自己的名字稱那柱子為押沙龍碑，直到今日。</a:t>
            </a:r>
            <a:endParaRPr i="1" sz="3600">
              <a:solidFill>
                <a:schemeClr val="lt1"/>
              </a:solidFill>
            </a:endParaRPr>
          </a:p>
          <a:p>
            <a:pPr indent="0" lvl="0" marL="0" rtl="1" algn="ctr">
              <a:lnSpc>
                <a:spcPct val="90000"/>
              </a:lnSpc>
              <a:spcBef>
                <a:spcPts val="1000"/>
              </a:spcBef>
              <a:spcAft>
                <a:spcPts val="0"/>
              </a:spcAft>
              <a:buClr>
                <a:schemeClr val="lt1"/>
              </a:buClr>
              <a:buSzPct val="77777"/>
              <a:buNone/>
            </a:pPr>
            <a:r>
              <a:rPr i="1" lang="en-GB" sz="3600">
                <a:solidFill>
                  <a:schemeClr val="lt1"/>
                </a:solidFill>
              </a:rPr>
              <a:t>18(ابشالوم در زمان حیات خود یک بنای یادبود در «درهٔ پادشاه» بر پا کرده بود، چون پسری نداشت تا اسمش را زنده نگه دارد؛ پس او اسم خود را بر آن بنای یادبود گذاشت و تا به امروز آن بنا «یادبود ابشالوم» نامیده می‌شود.)</a:t>
            </a:r>
            <a:endParaRPr i="1" sz="3600">
              <a:solidFill>
                <a:schemeClr val="lt1"/>
              </a:solidFill>
            </a:endParaRPr>
          </a:p>
          <a:p>
            <a:pPr indent="0" lvl="0" marL="0" rtl="0" algn="ctr">
              <a:lnSpc>
                <a:spcPct val="90000"/>
              </a:lnSpc>
              <a:spcBef>
                <a:spcPts val="1000"/>
              </a:spcBef>
              <a:spcAft>
                <a:spcPts val="0"/>
              </a:spcAft>
              <a:buClr>
                <a:schemeClr val="lt1"/>
              </a:buClr>
              <a:buSzPct val="77777"/>
              <a:buNone/>
            </a:pPr>
            <a:r>
              <a:t/>
            </a:r>
            <a:endParaRPr i="1" sz="3600">
              <a:solidFill>
                <a:schemeClr val="lt1"/>
              </a:solidFill>
            </a:endParaRPr>
          </a:p>
          <a:p>
            <a:pPr indent="0" lvl="0" marL="0" rtl="0" algn="ctr">
              <a:lnSpc>
                <a:spcPct val="90000"/>
              </a:lnSpc>
              <a:spcBef>
                <a:spcPts val="1000"/>
              </a:spcBef>
              <a:spcAft>
                <a:spcPts val="0"/>
              </a:spcAft>
              <a:buClr>
                <a:schemeClr val="lt1"/>
              </a:buClr>
              <a:buSzPct val="100000"/>
              <a:buNone/>
            </a:pPr>
            <a:br>
              <a:rPr lang="en-GB">
                <a:solidFill>
                  <a:schemeClr val="lt1"/>
                </a:solidFill>
              </a:rPr>
            </a:br>
            <a:br>
              <a:rPr lang="en-GB">
                <a:solidFill>
                  <a:schemeClr val="lt1"/>
                </a:solidFill>
              </a:rPr>
            </a:b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0" name="Google Shape;110;p17"/>
          <p:cNvSpPr txBox="1"/>
          <p:nvPr>
            <p:ph idx="1" type="body"/>
          </p:nvPr>
        </p:nvSpPr>
        <p:spPr>
          <a:xfrm>
            <a:off x="838200" y="482600"/>
            <a:ext cx="10515600" cy="5694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Clr>
                <a:schemeClr val="lt1"/>
              </a:buClr>
              <a:buSzPts val="2800"/>
              <a:buNone/>
            </a:pPr>
            <a:r>
              <a:rPr b="1" lang="en-GB" sz="3600">
                <a:solidFill>
                  <a:schemeClr val="lt1"/>
                </a:solidFill>
              </a:rPr>
              <a:t>What is our position?</a:t>
            </a:r>
            <a:endParaRPr b="1" sz="3600">
              <a:solidFill>
                <a:schemeClr val="lt1"/>
              </a:solidFill>
            </a:endParaRPr>
          </a:p>
          <a:p>
            <a:pPr indent="0" lvl="0" marL="0" rtl="0" algn="ctr">
              <a:lnSpc>
                <a:spcPct val="90000"/>
              </a:lnSpc>
              <a:spcBef>
                <a:spcPts val="1000"/>
              </a:spcBef>
              <a:spcAft>
                <a:spcPts val="0"/>
              </a:spcAft>
              <a:buClr>
                <a:schemeClr val="lt1"/>
              </a:buClr>
              <a:buSzPts val="2800"/>
              <a:buNone/>
            </a:pPr>
            <a:r>
              <a:rPr b="1" lang="en-GB" sz="3600">
                <a:solidFill>
                  <a:schemeClr val="lt1"/>
                </a:solidFill>
              </a:rPr>
              <a:t>我們的立場是什麼？</a:t>
            </a:r>
            <a:endParaRPr b="1" sz="3600">
              <a:solidFill>
                <a:schemeClr val="lt1"/>
              </a:solidFill>
            </a:endParaRPr>
          </a:p>
          <a:p>
            <a:pPr indent="0" lvl="0" marL="0" rtl="1" algn="ctr">
              <a:lnSpc>
                <a:spcPct val="90000"/>
              </a:lnSpc>
              <a:spcBef>
                <a:spcPts val="1000"/>
              </a:spcBef>
              <a:spcAft>
                <a:spcPts val="0"/>
              </a:spcAft>
              <a:buClr>
                <a:schemeClr val="lt1"/>
              </a:buClr>
              <a:buSzPts val="2800"/>
              <a:buNone/>
            </a:pPr>
            <a:r>
              <a:rPr b="1" lang="en-GB" sz="3600">
                <a:solidFill>
                  <a:schemeClr val="lt1"/>
                </a:solidFill>
              </a:rPr>
              <a:t>موضع ما چیست؟</a:t>
            </a:r>
            <a:endParaRPr b="1" sz="3600">
              <a:solidFill>
                <a:schemeClr val="lt1"/>
              </a:solidFill>
            </a:endParaRPr>
          </a:p>
          <a:p>
            <a:pPr indent="0" lvl="0" marL="0" rtl="0" algn="ctr">
              <a:lnSpc>
                <a:spcPct val="90000"/>
              </a:lnSpc>
              <a:spcBef>
                <a:spcPts val="1000"/>
              </a:spcBef>
              <a:spcAft>
                <a:spcPts val="0"/>
              </a:spcAft>
              <a:buClr>
                <a:schemeClr val="lt1"/>
              </a:buClr>
              <a:buSzPts val="2800"/>
              <a:buNone/>
            </a:pPr>
            <a:br>
              <a:rPr lang="en-GB">
                <a:solidFill>
                  <a:schemeClr val="lt1"/>
                </a:solidFill>
              </a:rPr>
            </a:br>
            <a:br>
              <a:rPr lang="en-GB">
                <a:solidFill>
                  <a:schemeClr val="lt1"/>
                </a:solidFill>
              </a:rPr>
            </a:b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6" name="Google Shape;116;p18"/>
          <p:cNvSpPr txBox="1"/>
          <p:nvPr>
            <p:ph idx="1" type="body"/>
          </p:nvPr>
        </p:nvSpPr>
        <p:spPr>
          <a:xfrm>
            <a:off x="838200" y="482600"/>
            <a:ext cx="10515600" cy="5694363"/>
          </a:xfrm>
          <a:prstGeom prst="rect">
            <a:avLst/>
          </a:prstGeom>
          <a:noFill/>
          <a:ln>
            <a:noFill/>
          </a:ln>
        </p:spPr>
        <p:txBody>
          <a:bodyPr anchorCtr="0" anchor="ctr" bIns="45700" lIns="91425" spcFirstLastPara="1" rIns="91425" wrap="square" tIns="45700">
            <a:normAutofit lnSpcReduction="20000"/>
          </a:bodyPr>
          <a:lstStyle/>
          <a:p>
            <a:pPr indent="0" lvl="0" marL="0" rtl="0" algn="ctr">
              <a:lnSpc>
                <a:spcPct val="90000"/>
              </a:lnSpc>
              <a:spcBef>
                <a:spcPts val="0"/>
              </a:spcBef>
              <a:spcAft>
                <a:spcPts val="0"/>
              </a:spcAft>
              <a:buClr>
                <a:schemeClr val="lt1"/>
              </a:buClr>
              <a:buSzPts val="2800"/>
              <a:buNone/>
            </a:pPr>
            <a:r>
              <a:rPr b="1" i="1" lang="en-GB" sz="3600">
                <a:solidFill>
                  <a:schemeClr val="lt1"/>
                </a:solidFill>
              </a:rPr>
              <a:t>Matthew 24:12–14 (ESV)</a:t>
            </a:r>
            <a:endParaRPr sz="3600"/>
          </a:p>
          <a:p>
            <a:pPr indent="0" lvl="0" marL="0" rtl="0" algn="ctr">
              <a:lnSpc>
                <a:spcPct val="90000"/>
              </a:lnSpc>
              <a:spcBef>
                <a:spcPts val="1000"/>
              </a:spcBef>
              <a:spcAft>
                <a:spcPts val="0"/>
              </a:spcAft>
              <a:buClr>
                <a:schemeClr val="lt1"/>
              </a:buClr>
              <a:buSzPts val="2800"/>
              <a:buNone/>
            </a:pPr>
            <a:r>
              <a:rPr b="1" i="1" lang="en-GB" sz="3600">
                <a:solidFill>
                  <a:schemeClr val="lt1"/>
                </a:solidFill>
              </a:rPr>
              <a:t>12 And because lawlessness will be increased, the love of many will grow cold. 13 But the one who endures to the end will be saved. </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lang="en-GB" sz="3600">
                <a:solidFill>
                  <a:schemeClr val="lt1"/>
                </a:solidFill>
              </a:rPr>
              <a:t>12 因為不法的事增多，許多人的愛心漸漸冷淡了。 13 但堅忍到底的終必得救。</a:t>
            </a:r>
            <a:endParaRPr sz="3600">
              <a:solidFill>
                <a:schemeClr val="lt1"/>
              </a:solidFill>
            </a:endParaRPr>
          </a:p>
          <a:p>
            <a:pPr indent="0" lvl="0" marL="0" rtl="0" algn="ctr">
              <a:lnSpc>
                <a:spcPct val="90000"/>
              </a:lnSpc>
              <a:spcBef>
                <a:spcPts val="1000"/>
              </a:spcBef>
              <a:spcAft>
                <a:spcPts val="0"/>
              </a:spcAft>
              <a:buClr>
                <a:schemeClr val="lt1"/>
              </a:buClr>
              <a:buSzPts val="2800"/>
              <a:buNone/>
            </a:pPr>
            <a:r>
              <a:rPr lang="en-GB" sz="3600">
                <a:solidFill>
                  <a:schemeClr val="lt1"/>
                </a:solidFill>
              </a:rPr>
              <a:t>'بسیاری برخاسته، خود را نبی معرفی خواهند کرد و عدهٔ زیادی را گمراه خواهند نمود. گناه آنقدر گسترش پیدا خواهد کرد که محبت بسیاری سرد خواهد شد. اما هر که تا به آخر، زحمات را تحمل کند، نجات خواهد یافت. '</a:t>
            </a:r>
            <a:br>
              <a:rPr lang="en-GB" sz="3600">
                <a:solidFill>
                  <a:schemeClr val="lt1"/>
                </a:solidFill>
              </a:rPr>
            </a:br>
            <a:br>
              <a:rPr lang="en-GB" sz="3600">
                <a:solidFill>
                  <a:schemeClr val="lt1"/>
                </a:solidFill>
              </a:rPr>
            </a:br>
            <a:endParaRPr sz="36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2" name="Google Shape;122;p19"/>
          <p:cNvSpPr txBox="1"/>
          <p:nvPr>
            <p:ph idx="1" type="body"/>
          </p:nvPr>
        </p:nvSpPr>
        <p:spPr>
          <a:xfrm>
            <a:off x="838200" y="482600"/>
            <a:ext cx="10515600" cy="5694300"/>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ctr">
              <a:lnSpc>
                <a:spcPct val="90000"/>
              </a:lnSpc>
              <a:spcBef>
                <a:spcPts val="1000"/>
              </a:spcBef>
              <a:spcAft>
                <a:spcPts val="0"/>
              </a:spcAft>
              <a:buClr>
                <a:schemeClr val="lt1"/>
              </a:buClr>
              <a:buSzPct val="77777"/>
              <a:buNone/>
            </a:pPr>
            <a:r>
              <a:rPr b="1" i="1" lang="en-GB" sz="3600">
                <a:solidFill>
                  <a:schemeClr val="lt1"/>
                </a:solidFill>
              </a:rPr>
              <a:t>14 And this gospel of the kingdom will be proclaimed throughout the whole world as a testimony to all nations, and then the end will come.</a:t>
            </a:r>
            <a:endParaRPr b="1" i="1" sz="3600">
              <a:solidFill>
                <a:schemeClr val="lt1"/>
              </a:solidFill>
            </a:endParaRPr>
          </a:p>
          <a:p>
            <a:pPr indent="0" lvl="0" marL="0" rtl="0" algn="ctr">
              <a:lnSpc>
                <a:spcPct val="90000"/>
              </a:lnSpc>
              <a:spcBef>
                <a:spcPts val="1000"/>
              </a:spcBef>
              <a:spcAft>
                <a:spcPts val="0"/>
              </a:spcAft>
              <a:buClr>
                <a:schemeClr val="lt1"/>
              </a:buClr>
              <a:buSzPct val="77777"/>
              <a:buNone/>
            </a:pPr>
            <a:r>
              <a:rPr b="1" i="1" lang="en-GB" sz="3600">
                <a:solidFill>
                  <a:schemeClr val="lt1"/>
                </a:solidFill>
              </a:rPr>
              <a:t>14 這天國的福音要傳遍天下，對萬民作見證，然後終結才來到。」</a:t>
            </a:r>
            <a:endParaRPr b="1" i="1" sz="3600">
              <a:solidFill>
                <a:schemeClr val="lt1"/>
              </a:solidFill>
            </a:endParaRPr>
          </a:p>
          <a:p>
            <a:pPr indent="0" lvl="0" marL="0" rtl="0" algn="ctr">
              <a:lnSpc>
                <a:spcPct val="90000"/>
              </a:lnSpc>
              <a:spcBef>
                <a:spcPts val="1000"/>
              </a:spcBef>
              <a:spcAft>
                <a:spcPts val="0"/>
              </a:spcAft>
              <a:buClr>
                <a:schemeClr val="lt1"/>
              </a:buClr>
              <a:buSzPct val="77777"/>
              <a:buNone/>
            </a:pPr>
            <a:r>
              <a:rPr b="1" i="1" lang="en-GB" sz="3600">
                <a:solidFill>
                  <a:schemeClr val="lt1"/>
                </a:solidFill>
              </a:rPr>
              <a:t>'«سرانجام وقتی مژدهٔ انجیل به گوش همهٔ مردم جهان رسید و همه از آن باخبر شدند، آنگاه دنیا به آخر خواهد رسید. '</a:t>
            </a:r>
            <a:endParaRPr b="1" i="1" sz="3600">
              <a:solidFill>
                <a:schemeClr val="lt1"/>
              </a:solidFill>
            </a:endParaRPr>
          </a:p>
          <a:p>
            <a:pPr indent="0" lvl="0" marL="0" rtl="0" algn="ctr">
              <a:lnSpc>
                <a:spcPct val="90000"/>
              </a:lnSpc>
              <a:spcBef>
                <a:spcPts val="1000"/>
              </a:spcBef>
              <a:spcAft>
                <a:spcPts val="0"/>
              </a:spcAft>
              <a:buClr>
                <a:schemeClr val="lt1"/>
              </a:buClr>
              <a:buSzPct val="77777"/>
              <a:buNone/>
            </a:pPr>
            <a:r>
              <a:t/>
            </a:r>
            <a:endParaRPr b="1" i="1" sz="3600">
              <a:solidFill>
                <a:schemeClr val="lt1"/>
              </a:solidFill>
            </a:endParaRPr>
          </a:p>
          <a:p>
            <a:pPr indent="0" lvl="0" marL="0" rtl="0" algn="ctr">
              <a:lnSpc>
                <a:spcPct val="90000"/>
              </a:lnSpc>
              <a:spcBef>
                <a:spcPts val="1000"/>
              </a:spcBef>
              <a:spcAft>
                <a:spcPts val="0"/>
              </a:spcAft>
              <a:buClr>
                <a:schemeClr val="lt1"/>
              </a:buClr>
              <a:buSzPct val="77777"/>
              <a:buNone/>
            </a:pPr>
            <a:r>
              <a:t/>
            </a:r>
            <a:endParaRPr b="1" i="1" sz="3600">
              <a:solidFill>
                <a:schemeClr val="lt1"/>
              </a:solidFill>
            </a:endParaRPr>
          </a:p>
          <a:p>
            <a:pPr indent="0" lvl="0" marL="0" rtl="0" algn="ctr">
              <a:lnSpc>
                <a:spcPct val="90000"/>
              </a:lnSpc>
              <a:spcBef>
                <a:spcPts val="1000"/>
              </a:spcBef>
              <a:spcAft>
                <a:spcPts val="0"/>
              </a:spcAft>
              <a:buClr>
                <a:schemeClr val="lt1"/>
              </a:buClr>
              <a:buSzPct val="77777"/>
              <a:buNone/>
            </a:pPr>
            <a:br>
              <a:rPr lang="en-GB" sz="3600">
                <a:solidFill>
                  <a:schemeClr val="lt1"/>
                </a:solidFill>
              </a:rPr>
            </a:br>
            <a:br>
              <a:rPr lang="en-GB" sz="3600">
                <a:solidFill>
                  <a:schemeClr val="lt1"/>
                </a:solidFill>
              </a:rPr>
            </a:br>
            <a:endParaRPr sz="36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8" name="Google Shape;128;p20"/>
          <p:cNvSpPr txBox="1"/>
          <p:nvPr>
            <p:ph idx="1" type="body"/>
          </p:nvPr>
        </p:nvSpPr>
        <p:spPr>
          <a:xfrm>
            <a:off x="838200" y="482600"/>
            <a:ext cx="10515600" cy="5694363"/>
          </a:xfrm>
          <a:prstGeom prst="rect">
            <a:avLst/>
          </a:prstGeom>
          <a:noFill/>
          <a:ln>
            <a:noFill/>
          </a:ln>
        </p:spPr>
        <p:txBody>
          <a:bodyPr anchorCtr="0" anchor="ctr" bIns="45700" lIns="91425" spcFirstLastPara="1" rIns="91425" wrap="square" tIns="45700">
            <a:normAutofit lnSpcReduction="20000"/>
          </a:bodyPr>
          <a:lstStyle/>
          <a:p>
            <a:pPr indent="0" lvl="0" marL="0" rtl="0" algn="ctr">
              <a:lnSpc>
                <a:spcPct val="90000"/>
              </a:lnSpc>
              <a:spcBef>
                <a:spcPts val="1000"/>
              </a:spcBef>
              <a:spcAft>
                <a:spcPts val="0"/>
              </a:spcAft>
              <a:buClr>
                <a:schemeClr val="lt1"/>
              </a:buClr>
              <a:buSzPts val="2800"/>
              <a:buNone/>
            </a:pPr>
            <a:r>
              <a:rPr b="1" i="1" lang="en-GB" sz="3600">
                <a:solidFill>
                  <a:schemeClr val="lt1"/>
                </a:solidFill>
              </a:rPr>
              <a:t>Psalm 145:13 (ESV)</a:t>
            </a:r>
            <a:endParaRPr sz="3600"/>
          </a:p>
          <a:p>
            <a:pPr indent="0" lvl="0" marL="0" rtl="0" algn="ctr">
              <a:lnSpc>
                <a:spcPct val="90000"/>
              </a:lnSpc>
              <a:spcBef>
                <a:spcPts val="1000"/>
              </a:spcBef>
              <a:spcAft>
                <a:spcPts val="0"/>
              </a:spcAft>
              <a:buClr>
                <a:schemeClr val="lt1"/>
              </a:buClr>
              <a:buSzPts val="2800"/>
              <a:buNone/>
            </a:pPr>
            <a:r>
              <a:rPr b="1" i="1" lang="en-GB" sz="3600">
                <a:solidFill>
                  <a:schemeClr val="lt1"/>
                </a:solidFill>
              </a:rPr>
              <a:t>13 	Your kingdom is an everlasting kingdom,</a:t>
            </a:r>
            <a:endParaRPr sz="3600"/>
          </a:p>
          <a:p>
            <a:pPr indent="0" lvl="0" marL="0" rtl="0" algn="ctr">
              <a:lnSpc>
                <a:spcPct val="90000"/>
              </a:lnSpc>
              <a:spcBef>
                <a:spcPts val="1000"/>
              </a:spcBef>
              <a:spcAft>
                <a:spcPts val="0"/>
              </a:spcAft>
              <a:buClr>
                <a:schemeClr val="lt1"/>
              </a:buClr>
              <a:buSzPts val="2800"/>
              <a:buNone/>
            </a:pPr>
            <a:r>
              <a:rPr b="1" i="1" lang="en-GB" sz="3600">
                <a:solidFill>
                  <a:schemeClr val="lt1"/>
                </a:solidFill>
              </a:rPr>
              <a:t>and your dominion endures throughout all generations.</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b="1" i="1" lang="en-GB" sz="3600">
                <a:solidFill>
                  <a:schemeClr val="lt1"/>
                </a:solidFill>
              </a:rPr>
              <a:t>'پادشاهی تو جاودانی است و سلطنت تو نسل اندر نسل. خداوند امین است نسبت به همۀ وعده‌های خود، و پر از محبت، نسبت به همۀ کارهای دست خویش. '</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b="1" i="1" lang="en-GB" sz="3600">
                <a:solidFill>
                  <a:schemeClr val="lt1"/>
                </a:solidFill>
              </a:rPr>
              <a:t>你的國是永遠的國！</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b="1" i="1" lang="en-GB" sz="3600">
                <a:solidFill>
                  <a:schemeClr val="lt1"/>
                </a:solidFill>
              </a:rPr>
              <a:t>    你執掌的權柄存到萬代！</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b="1" i="1" lang="en-GB" sz="3600">
                <a:solidFill>
                  <a:schemeClr val="lt1"/>
                </a:solidFill>
              </a:rPr>
              <a:t>耶和華一切的話信實可靠，</a:t>
            </a:r>
            <a:endParaRPr b="1" i="1" sz="3600">
              <a:solidFill>
                <a:schemeClr val="lt1"/>
              </a:solidFill>
            </a:endParaRPr>
          </a:p>
          <a:p>
            <a:pPr indent="0" lvl="0" marL="0" rtl="0" algn="ctr">
              <a:lnSpc>
                <a:spcPct val="90000"/>
              </a:lnSpc>
              <a:spcBef>
                <a:spcPts val="1000"/>
              </a:spcBef>
              <a:spcAft>
                <a:spcPts val="0"/>
              </a:spcAft>
              <a:buClr>
                <a:schemeClr val="lt1"/>
              </a:buClr>
              <a:buSzPts val="2800"/>
              <a:buNone/>
            </a:pPr>
            <a:r>
              <a:rPr b="1" i="1" lang="en-GB" sz="3600">
                <a:solidFill>
                  <a:schemeClr val="lt1"/>
                </a:solidFill>
              </a:rPr>
              <a:t>    他一切的作為都有慈愛[a]。</a:t>
            </a:r>
            <a:endParaRPr b="1" i="1" sz="36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p:nvPr/>
        </p:nvSpPr>
        <p:spPr>
          <a:xfrm>
            <a:off x="-102600" y="-393775"/>
            <a:ext cx="12397200" cy="8066400"/>
          </a:xfrm>
          <a:prstGeom prst="rect">
            <a:avLst/>
          </a:prstGeom>
          <a:solidFill>
            <a:srgbClr val="000000">
              <a:alpha val="566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4" name="Google Shape;134;p21"/>
          <p:cNvSpPr txBox="1"/>
          <p:nvPr>
            <p:ph idx="1" type="body"/>
          </p:nvPr>
        </p:nvSpPr>
        <p:spPr>
          <a:xfrm>
            <a:off x="838200" y="482600"/>
            <a:ext cx="10515600" cy="56943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590"/>
              <a:buNone/>
            </a:pPr>
            <a:r>
              <a:rPr b="1" i="1" lang="en-GB" sz="3300">
                <a:solidFill>
                  <a:schemeClr val="lt1"/>
                </a:solidFill>
              </a:rPr>
              <a:t>Matthew 13:3–9 (ESV)</a:t>
            </a:r>
            <a:endParaRPr sz="3300"/>
          </a:p>
          <a:p>
            <a:pPr indent="0" lvl="0" marL="0" rtl="0" algn="ctr">
              <a:lnSpc>
                <a:spcPct val="90000"/>
              </a:lnSpc>
              <a:spcBef>
                <a:spcPts val="1000"/>
              </a:spcBef>
              <a:spcAft>
                <a:spcPts val="0"/>
              </a:spcAft>
              <a:buClr>
                <a:schemeClr val="lt1"/>
              </a:buClr>
              <a:buSzPts val="2590"/>
              <a:buNone/>
            </a:pPr>
            <a:r>
              <a:rPr b="1" i="1" lang="en-GB" sz="3300">
                <a:solidFill>
                  <a:schemeClr val="lt1"/>
                </a:solidFill>
              </a:rPr>
              <a:t>3 And he told them many things in parables, saying: “A sower went out to sow. 4 And as he sowed, some seeds fell along the path, and the birds came and devoured them. </a:t>
            </a:r>
            <a:endParaRPr b="1" i="1" sz="3300">
              <a:solidFill>
                <a:schemeClr val="lt1"/>
              </a:solidFill>
            </a:endParaRPr>
          </a:p>
          <a:p>
            <a:pPr indent="0" lvl="0" marL="0" rtl="0" algn="ctr">
              <a:lnSpc>
                <a:spcPct val="90000"/>
              </a:lnSpc>
              <a:spcBef>
                <a:spcPts val="1000"/>
              </a:spcBef>
              <a:spcAft>
                <a:spcPts val="0"/>
              </a:spcAft>
              <a:buClr>
                <a:schemeClr val="lt1"/>
              </a:buClr>
              <a:buSzPts val="2590"/>
              <a:buNone/>
            </a:pPr>
            <a:r>
              <a:rPr b="1" i="1" lang="en-GB" sz="3300">
                <a:solidFill>
                  <a:schemeClr val="lt1"/>
                </a:solidFill>
              </a:rPr>
              <a:t>3 他用比喻對他們講了許多話。他說：「有一個撒種的出去撒種。 4 他撒的時候，有的落在路旁，飛鳥來把它們吃掉了。</a:t>
            </a:r>
            <a:endParaRPr b="1" i="1" sz="3300">
              <a:solidFill>
                <a:schemeClr val="lt1"/>
              </a:solidFill>
            </a:endParaRPr>
          </a:p>
          <a:p>
            <a:pPr indent="0" lvl="0" marL="0" rtl="0" algn="ctr">
              <a:lnSpc>
                <a:spcPct val="90000"/>
              </a:lnSpc>
              <a:spcBef>
                <a:spcPts val="1000"/>
              </a:spcBef>
              <a:spcAft>
                <a:spcPts val="0"/>
              </a:spcAft>
              <a:buClr>
                <a:schemeClr val="lt1"/>
              </a:buClr>
              <a:buSzPts val="2590"/>
              <a:buNone/>
            </a:pPr>
            <a:r>
              <a:rPr b="1" i="1" lang="en-GB" sz="3300">
                <a:solidFill>
                  <a:schemeClr val="lt1"/>
                </a:solidFill>
              </a:rPr>
              <a:t>'او مطالب بسیاری به شکل مَثَل برای ایشان بیان کرد، مانند این مَثَل: «روزی کشاورزی رفت تا در مزرعه‌اش بذر بکارد. هنگامی که بذر می‌پاشید، مقداری از بذرها در جاده افتاد و پرنده‌ها آمده، آنها را از آن زمین خشک برداشتند و خوردند. '</a:t>
            </a:r>
            <a:endParaRPr b="1" i="1" sz="33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6DCD269AC8F64C98AFA54304C0552A" ma:contentTypeVersion="14" ma:contentTypeDescription="Create a new document." ma:contentTypeScope="" ma:versionID="a605f2ef614825ed92b8e23a2b0e523d">
  <xsd:schema xmlns:xsd="http://www.w3.org/2001/XMLSchema" xmlns:xs="http://www.w3.org/2001/XMLSchema" xmlns:p="http://schemas.microsoft.com/office/2006/metadata/properties" xmlns:ns2="4cb78965-d409-4d0a-a6bc-53c3c7af9a9d" xmlns:ns3="63abe93c-4b87-4d4b-a09d-1d6d41cdc4cf" targetNamespace="http://schemas.microsoft.com/office/2006/metadata/properties" ma:root="true" ma:fieldsID="04e8179d645782b6753863fd5b4ecb39" ns2:_="" ns3:_="">
    <xsd:import namespace="4cb78965-d409-4d0a-a6bc-53c3c7af9a9d"/>
    <xsd:import namespace="63abe93c-4b87-4d4b-a09d-1d6d41cdc4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78965-d409-4d0a-a6bc-53c3c7af9a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c62aec5-c589-4ade-b102-cdb768089c6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abe93c-4b87-4d4b-a09d-1d6d41cdc4c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359341d-eca0-4882-8a61-7d5fa20f731a}" ma:internalName="TaxCatchAll" ma:showField="CatchAllData" ma:web="63abe93c-4b87-4d4b-a09d-1d6d41cdc4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b78965-d409-4d0a-a6bc-53c3c7af9a9d">
      <Terms xmlns="http://schemas.microsoft.com/office/infopath/2007/PartnerControls"/>
    </lcf76f155ced4ddcb4097134ff3c332f>
    <TaxCatchAll xmlns="63abe93c-4b87-4d4b-a09d-1d6d41cdc4cf" xsi:nil="true"/>
  </documentManagement>
</p:properties>
</file>

<file path=customXml/itemProps1.xml><?xml version="1.0" encoding="utf-8"?>
<ds:datastoreItem xmlns:ds="http://schemas.openxmlformats.org/officeDocument/2006/customXml" ds:itemID="{DF6505B9-30CB-4742-8A76-F10F9343B4C4}"/>
</file>

<file path=customXml/itemProps2.xml><?xml version="1.0" encoding="utf-8"?>
<ds:datastoreItem xmlns:ds="http://schemas.openxmlformats.org/officeDocument/2006/customXml" ds:itemID="{3E5FBB9B-EBC8-475D-8073-73CA4794CFD2}"/>
</file>

<file path=customXml/itemProps3.xml><?xml version="1.0" encoding="utf-8"?>
<ds:datastoreItem xmlns:ds="http://schemas.openxmlformats.org/officeDocument/2006/customXml" ds:itemID="{BF39C48F-4965-4D52-AD67-9FD0E4491CAC}"/>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0x010100CC6DCD269AC8F64C98AFA54304C0552A</vt:lpwstr>
  </property>
</Properties>
</file>