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notesMasterIdLst>
    <p:notesMasterId r:id="rId9"/>
  </p:notesMasterIdLst>
  <p:sldIdLst>
    <p:sldId id="256" r:id="rId2"/>
    <p:sldId id="257" r:id="rId3"/>
    <p:sldId id="258" r:id="rId4"/>
    <p:sldId id="260" r:id="rId5"/>
    <p:sldId id="261" r:id="rId6"/>
    <p:sldId id="262"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3748CF-4DC3-40F5-A09B-8B91287ADA12}" v="4" dt="2025-10-03T12:24:35.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11" autoAdjust="0"/>
    <p:restoredTop sz="94660"/>
  </p:normalViewPr>
  <p:slideViewPr>
    <p:cSldViewPr snapToGrid="0">
      <p:cViewPr>
        <p:scale>
          <a:sx n="65" d="100"/>
          <a:sy n="65" d="100"/>
        </p:scale>
        <p:origin x="88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a Parmar" userId="ce351d97-df7f-4ad1-83b4-8e42b3557313" providerId="ADAL" clId="{B47766B9-0020-4D4D-B1A7-8C7B771AADE0}"/>
    <pc:docChg chg="undo custSel addSld delSld modSld">
      <pc:chgData name="Joanna Parmar" userId="ce351d97-df7f-4ad1-83b4-8e42b3557313" providerId="ADAL" clId="{B47766B9-0020-4D4D-B1A7-8C7B771AADE0}" dt="2025-10-03T12:24:35.401" v="146" actId="21"/>
      <pc:docMkLst>
        <pc:docMk/>
      </pc:docMkLst>
      <pc:sldChg chg="addSp delSp modSp">
        <pc:chgData name="Joanna Parmar" userId="ce351d97-df7f-4ad1-83b4-8e42b3557313" providerId="ADAL" clId="{B47766B9-0020-4D4D-B1A7-8C7B771AADE0}" dt="2025-10-03T12:24:35.401" v="146" actId="21"/>
        <pc:sldMkLst>
          <pc:docMk/>
          <pc:sldMk cId="268451281" sldId="258"/>
        </pc:sldMkLst>
        <pc:spChg chg="del">
          <ac:chgData name="Joanna Parmar" userId="ce351d97-df7f-4ad1-83b4-8e42b3557313" providerId="ADAL" clId="{B47766B9-0020-4D4D-B1A7-8C7B771AADE0}" dt="2025-10-03T12:24:11.851" v="140" actId="21"/>
          <ac:spMkLst>
            <pc:docMk/>
            <pc:sldMk cId="268451281" sldId="258"/>
            <ac:spMk id="7" creationId="{76CA7F70-692D-C41B-72FF-36F0F436AD40}"/>
          </ac:spMkLst>
        </pc:spChg>
        <pc:spChg chg="add del mod">
          <ac:chgData name="Joanna Parmar" userId="ce351d97-df7f-4ad1-83b4-8e42b3557313" providerId="ADAL" clId="{B47766B9-0020-4D4D-B1A7-8C7B771AADE0}" dt="2025-10-03T12:24:35.401" v="146" actId="21"/>
          <ac:spMkLst>
            <pc:docMk/>
            <pc:sldMk cId="268451281" sldId="258"/>
            <ac:spMk id="10" creationId="{48AB066C-916D-8D9A-6794-C20980708434}"/>
          </ac:spMkLst>
        </pc:spChg>
      </pc:sldChg>
      <pc:sldChg chg="modSp mod">
        <pc:chgData name="Joanna Parmar" userId="ce351d97-df7f-4ad1-83b4-8e42b3557313" providerId="ADAL" clId="{B47766B9-0020-4D4D-B1A7-8C7B771AADE0}" dt="2025-10-03T12:24:34.736" v="145" actId="20577"/>
        <pc:sldMkLst>
          <pc:docMk/>
          <pc:sldMk cId="3176390101" sldId="260"/>
        </pc:sldMkLst>
        <pc:spChg chg="mod">
          <ac:chgData name="Joanna Parmar" userId="ce351d97-df7f-4ad1-83b4-8e42b3557313" providerId="ADAL" clId="{B47766B9-0020-4D4D-B1A7-8C7B771AADE0}" dt="2025-10-03T12:24:34.736" v="145" actId="20577"/>
          <ac:spMkLst>
            <pc:docMk/>
            <pc:sldMk cId="3176390101" sldId="260"/>
            <ac:spMk id="3" creationId="{7EDC2FCF-D41D-0066-8081-0133B70FCC65}"/>
          </ac:spMkLst>
        </pc:spChg>
      </pc:sldChg>
      <pc:sldChg chg="addSp modSp new mod">
        <pc:chgData name="Joanna Parmar" userId="ce351d97-df7f-4ad1-83b4-8e42b3557313" providerId="ADAL" clId="{B47766B9-0020-4D4D-B1A7-8C7B771AADE0}" dt="2025-10-03T12:23:37.520" v="138" actId="14100"/>
        <pc:sldMkLst>
          <pc:docMk/>
          <pc:sldMk cId="669751813" sldId="261"/>
        </pc:sldMkLst>
        <pc:spChg chg="add mod">
          <ac:chgData name="Joanna Parmar" userId="ce351d97-df7f-4ad1-83b4-8e42b3557313" providerId="ADAL" clId="{B47766B9-0020-4D4D-B1A7-8C7B771AADE0}" dt="2025-10-03T12:23:37.520" v="138" actId="14100"/>
          <ac:spMkLst>
            <pc:docMk/>
            <pc:sldMk cId="669751813" sldId="261"/>
            <ac:spMk id="3" creationId="{F84F5BDE-C487-13D1-41B1-DD8B9AF842DE}"/>
          </ac:spMkLst>
        </pc:spChg>
      </pc:sldChg>
      <pc:sldChg chg="addSp modSp new mod modClrScheme chgLayout">
        <pc:chgData name="Joanna Parmar" userId="ce351d97-df7f-4ad1-83b4-8e42b3557313" providerId="ADAL" clId="{B47766B9-0020-4D4D-B1A7-8C7B771AADE0}" dt="2025-10-03T12:22:12.353" v="134" actId="20577"/>
        <pc:sldMkLst>
          <pc:docMk/>
          <pc:sldMk cId="2323466911" sldId="262"/>
        </pc:sldMkLst>
        <pc:spChg chg="add mod">
          <ac:chgData name="Joanna Parmar" userId="ce351d97-df7f-4ad1-83b4-8e42b3557313" providerId="ADAL" clId="{B47766B9-0020-4D4D-B1A7-8C7B771AADE0}" dt="2025-10-03T12:22:12.353" v="134" actId="20577"/>
          <ac:spMkLst>
            <pc:docMk/>
            <pc:sldMk cId="2323466911" sldId="262"/>
            <ac:spMk id="2" creationId="{27D0B77F-CF8C-F609-1A10-ACAE5880B4A2}"/>
          </ac:spMkLst>
        </pc:spChg>
      </pc:sldChg>
      <pc:sldChg chg="addSp delSp modSp new del mod">
        <pc:chgData name="Joanna Parmar" userId="ce351d97-df7f-4ad1-83b4-8e42b3557313" providerId="ADAL" clId="{B47766B9-0020-4D4D-B1A7-8C7B771AADE0}" dt="2025-10-03T12:17:29.542" v="5" actId="680"/>
        <pc:sldMkLst>
          <pc:docMk/>
          <pc:sldMk cId="2742425751" sldId="262"/>
        </pc:sldMkLst>
        <pc:graphicFrameChg chg="add del modGraphic">
          <ac:chgData name="Joanna Parmar" userId="ce351d97-df7f-4ad1-83b4-8e42b3557313" providerId="ADAL" clId="{B47766B9-0020-4D4D-B1A7-8C7B771AADE0}" dt="2025-10-03T12:17:28.458" v="4" actId="27309"/>
          <ac:graphicFrameMkLst>
            <pc:docMk/>
            <pc:sldMk cId="2742425751" sldId="262"/>
            <ac:graphicFrameMk id="3" creationId="{0A96667E-1F3B-D8A5-D4A8-ECD6BF9FDC0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0C785E-5725-4FAB-A00F-C90E3BC0BD81}" type="datetimeFigureOut">
              <a:rPr lang="en-GB" smtClean="0"/>
              <a:t>03/10/2025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188CC9-D10F-4903-B4C4-3AD4DF95DCBD}" type="slidenum">
              <a:rPr lang="en-GB" smtClean="0"/>
              <a:t>‹#›</a:t>
            </a:fld>
            <a:endParaRPr lang="en-GB"/>
          </a:p>
        </p:txBody>
      </p:sp>
    </p:spTree>
    <p:extLst>
      <p:ext uri="{BB962C8B-B14F-4D97-AF65-F5344CB8AC3E}">
        <p14:creationId xmlns:p14="http://schemas.microsoft.com/office/powerpoint/2010/main" val="109307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838200" y="1122363"/>
            <a:ext cx="9829800" cy="2387600"/>
          </a:xfrm>
        </p:spPr>
        <p:txBody>
          <a:bodyPr anchor="b">
            <a:normAutofit/>
          </a:bodyPr>
          <a:lstStyle>
            <a:lvl1pPr algn="l">
              <a:defRPr sz="5200"/>
            </a:lvl1pPr>
          </a:lstStyle>
          <a:p>
            <a:r>
              <a:rPr lang="zh-Hant"/>
              <a:t>按一下以編輯主標題樣式</a:t>
            </a:r>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838200" y="3602038"/>
            <a:ext cx="9829800"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Hant"/>
              <a:t>點擊編輯主字幕樣式</a:t>
            </a:r>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838200" y="136525"/>
            <a:ext cx="2743200" cy="365125"/>
          </a:xfrm>
        </p:spPr>
        <p:txBody>
          <a:bodyPr/>
          <a:lstStyle>
            <a:lvl1pPr algn="l">
              <a:defRPr/>
            </a:lvl1pPr>
          </a:lstStyle>
          <a:p>
            <a:fld id="{9549D6DC-E1CB-4874-BF52-C3407230D20E}" type="datetime1">
              <a:rPr lang="en-US" smtClean="0"/>
              <a:t>10/3/2025</a:t>
            </a:fld>
            <a:endParaRPr lang="en-US"/>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838200"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951125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zh-Hant"/>
              <a:t>按一下以編輯主標題樣式</a:t>
            </a:r>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F7701D81-C4B9-4A87-89A7-22E29E6C9200}" type="datetime1">
              <a:rPr lang="en-US" smtClean="0"/>
              <a:t>10/3/2025</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625755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8724900" y="731520"/>
            <a:ext cx="2628900" cy="5378070"/>
          </a:xfrm>
        </p:spPr>
        <p:txBody>
          <a:bodyPr vert="eaVert"/>
          <a:lstStyle/>
          <a:p>
            <a:r>
              <a:rPr lang="zh-Hant"/>
              <a:t>按一下以編輯主標題樣式</a:t>
            </a:r>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838200" y="731520"/>
            <a:ext cx="7734300" cy="5378070"/>
          </a:xfrm>
        </p:spPr>
        <p:txBody>
          <a:bodyPr vert="eaVert"/>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EE307718-69F7-427E-95A3-C1246AF46913}" type="datetime1">
              <a:rPr lang="en-US" smtClean="0"/>
              <a:t>10/3/2025</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69317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zh-Hant"/>
              <a:t>按一下以編輯主標題樣式</a:t>
            </a:r>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p:txBody>
          <a:bodyPr/>
          <a:lstStyle/>
          <a:p>
            <a:fld id="{48913E51-B7F7-4C24-B8E3-5471755DC0E0}" type="datetime1">
              <a:rPr lang="en-US" smtClean="0"/>
              <a:t>10/3/2025</a:t>
            </a:fld>
            <a:endParaRPr lang="en-US"/>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133503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831850" y="1709738"/>
            <a:ext cx="10515600" cy="2852737"/>
          </a:xfrm>
        </p:spPr>
        <p:txBody>
          <a:bodyPr anchor="b">
            <a:normAutofit/>
          </a:bodyPr>
          <a:lstStyle>
            <a:lvl1pPr>
              <a:defRPr sz="5200"/>
            </a:lvl1pPr>
          </a:lstStyle>
          <a:p>
            <a:r>
              <a:rPr lang="zh-Hant"/>
              <a:t>按一下以編輯主標題樣式</a:t>
            </a:r>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831850" y="4589463"/>
            <a:ext cx="10515600" cy="1500187"/>
          </a:xfrm>
        </p:spPr>
        <p:txBody>
          <a:bodyPr>
            <a:normAutofit/>
          </a:bodyPr>
          <a:lstStyle>
            <a:lvl1pPr marL="0" indent="0">
              <a:buNone/>
              <a:defRPr sz="2000">
                <a:solidFill>
                  <a:schemeClr val="tx2">
                    <a:lumMod val="60000"/>
                    <a:lumOff val="4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Hant"/>
              <a:t>按一下以編輯主文字樣式</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DA91A59F-D956-4598-A3C1-AE72A5387751}" type="datetime1">
              <a:rPr lang="en-US" smtClean="0"/>
              <a:t>10/3/2025</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35941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zh-Hant"/>
              <a:t>按一下以編輯主標題樣式</a:t>
            </a:r>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838200" y="2195847"/>
            <a:ext cx="5181600" cy="3981115"/>
          </a:xfrm>
        </p:spPr>
        <p:txBody>
          <a:body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6172200" y="2195847"/>
            <a:ext cx="5181600" cy="3981115"/>
          </a:xfrm>
        </p:spPr>
        <p:txBody>
          <a:body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D70BBD69-7BD3-4731-8064-242619E92CBE}" type="datetime1">
              <a:rPr lang="en-US" smtClean="0"/>
              <a:t>10/3/2025</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158392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839788" y="731520"/>
            <a:ext cx="10515600" cy="1325563"/>
          </a:xfrm>
        </p:spPr>
        <p:txBody>
          <a:bodyPr/>
          <a:lstStyle/>
          <a:p>
            <a:r>
              <a:rPr lang="zh-Hant"/>
              <a:t>按一下以編輯主標題樣式</a:t>
            </a:r>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839788" y="2149131"/>
            <a:ext cx="5157787"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Hant"/>
              <a:t>按一下以編輯主文字樣式</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839788" y="2910625"/>
            <a:ext cx="5157787" cy="3100561"/>
          </a:xfrm>
        </p:spPr>
        <p:txBody>
          <a:bodyPr>
            <a:normAutofit/>
          </a:bodyPr>
          <a:lstStyle>
            <a:lvl1pPr>
              <a:defRPr sz="1800"/>
            </a:lvl1pPr>
            <a:lvl2pPr>
              <a:defRPr sz="1600"/>
            </a:lvl2pPr>
            <a:lvl3pPr>
              <a:defRPr sz="1400"/>
            </a:lvl3pPr>
            <a:lvl4pPr>
              <a:defRPr sz="1200"/>
            </a:lvl4pPr>
            <a:lvl5pPr>
              <a:defRPr sz="1200"/>
            </a:lvl5p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6172200" y="2149131"/>
            <a:ext cx="5183188"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Hant"/>
              <a:t>按一下以編輯主文字樣式</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6172200" y="2910625"/>
            <a:ext cx="5183188" cy="3100561"/>
          </a:xfrm>
        </p:spPr>
        <p:txBody>
          <a:bodyPr>
            <a:normAutofit/>
          </a:bodyPr>
          <a:lstStyle>
            <a:lvl1pPr>
              <a:defRPr sz="1800"/>
            </a:lvl1pPr>
            <a:lvl2pPr>
              <a:defRPr sz="1600"/>
            </a:lvl2pPr>
            <a:lvl3pPr>
              <a:defRPr sz="1400"/>
            </a:lvl3pPr>
            <a:lvl4pPr>
              <a:defRPr sz="1200"/>
            </a:lvl4pPr>
            <a:lvl5pPr>
              <a:defRPr sz="1200"/>
            </a:lvl5p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38BD77D9-239F-488B-9358-023C46BC7084}" type="datetime1">
              <a:rPr lang="en-US" smtClean="0"/>
              <a:t>10/3/2025</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716437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838200" y="731520"/>
            <a:ext cx="10515600" cy="1325563"/>
          </a:xfrm>
        </p:spPr>
        <p:txBody>
          <a:bodyPr/>
          <a:lstStyle/>
          <a:p>
            <a:r>
              <a:rPr lang="zh-Hant"/>
              <a:t>按一下以編輯主標題樣式</a:t>
            </a:r>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1EE61C24-7140-4FDE-92F3-654C6E2D3C1C}" type="datetime1">
              <a:rPr lang="en-US" smtClean="0"/>
              <a:t>10/3/2025</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768211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DC4D6ACF-ECB9-4B5F-A429-08B8AC75E8EF}" type="datetime1">
              <a:rPr lang="en-US" smtClean="0"/>
              <a:t>10/3/2025</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8714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839788" y="731520"/>
            <a:ext cx="3932237" cy="2346326"/>
          </a:xfrm>
        </p:spPr>
        <p:txBody>
          <a:bodyPr anchor="b">
            <a:noAutofit/>
          </a:bodyPr>
          <a:lstStyle>
            <a:lvl1pPr>
              <a:defRPr sz="4400"/>
            </a:lvl1pPr>
          </a:lstStyle>
          <a:p>
            <a:r>
              <a:rPr lang="zh-Hant"/>
              <a:t>按一下以編輯主標題樣式</a:t>
            </a:r>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731521"/>
            <a:ext cx="6172200" cy="512953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839788" y="3429000"/>
            <a:ext cx="3932237"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Hant"/>
              <a:t>按一下以編輯主文字樣式</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788B429B-EE2A-486A-BDB9-0C848B4FAFDD}" type="datetime1">
              <a:rPr lang="en-US" smtClean="0"/>
              <a:t>10/3/2025</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224378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839788" y="731520"/>
            <a:ext cx="3932237" cy="2341564"/>
          </a:xfrm>
        </p:spPr>
        <p:txBody>
          <a:bodyPr anchor="b">
            <a:noAutofit/>
          </a:bodyPr>
          <a:lstStyle>
            <a:lvl1pPr>
              <a:defRPr sz="4400"/>
            </a:lvl1pPr>
          </a:lstStyle>
          <a:p>
            <a:r>
              <a:rPr lang="zh-Hant"/>
              <a:t>按一下以編輯主標題樣式</a:t>
            </a:r>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687257"/>
            <a:ext cx="6172200" cy="51737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Hant"/>
              <a:t>點擊圖示新增圖片</a:t>
            </a:r>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839788"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Hant"/>
              <a:t>按一下以編輯主文字樣式</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8DA5FE4A-CB8D-40AB-BFFC-AAF37EA071CB}" type="datetime1">
              <a:rPr lang="en-US" smtClean="0"/>
              <a:t>10/3/2025</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16026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93296F-4C3A-4530-98F5-F83646ACE913}"/>
              </a:ext>
              <a:ext uri="{C183D7F6-B498-43B3-948B-1728B52AA6E4}">
                <adec:decorative xmlns:adec="http://schemas.microsoft.com/office/drawing/2017/decorative" val="1"/>
              </a:ext>
            </a:extLst>
          </p:cNvPr>
          <p:cNvSpPr/>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3914D2BD-3C47-433D-81FE-DC6C39595F0E}"/>
              </a:ext>
              <a:ext uri="{C183D7F6-B498-43B3-948B-1728B52AA6E4}">
                <adec:decorative xmlns:adec="http://schemas.microsoft.com/office/drawing/2017/decorative" val="1"/>
              </a:ext>
            </a:extLst>
          </p:cNvPr>
          <p:cNvGrpSpPr/>
          <p:nvPr/>
        </p:nvGrpSpPr>
        <p:grpSpPr>
          <a:xfrm>
            <a:off x="572" y="-1"/>
            <a:ext cx="12192000" cy="6857996"/>
            <a:chOff x="572" y="-1"/>
            <a:chExt cx="12192000" cy="6857996"/>
          </a:xfrm>
        </p:grpSpPr>
        <p:cxnSp>
          <p:nvCxnSpPr>
            <p:cNvPr id="9" name="Straight Connector 8">
              <a:extLst>
                <a:ext uri="{FF2B5EF4-FFF2-40B4-BE49-F238E27FC236}">
                  <a16:creationId xmlns:a16="http://schemas.microsoft.com/office/drawing/2014/main" id="{D3DD55E4-EA4F-4874-8B5B-6E0EAF4BBFC4}"/>
                </a:ext>
              </a:extLst>
            </p:cNvPr>
            <p:cNvCxnSpPr>
              <a:cxnSpLocks/>
            </p:cNvCxnSpPr>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950BAF-7673-4138-AEA2-DE7D368CC357}"/>
                </a:ext>
              </a:extLst>
            </p:cNvPr>
            <p:cNvCxnSpPr>
              <a:cxnSpLocks/>
            </p:cNvCxnSpPr>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BE3E2B5-EA1C-415A-941A-843C7EA148E1}"/>
                </a:ext>
              </a:extLst>
            </p:cNvPr>
            <p:cNvCxnSpPr>
              <a:cxnSpLocks/>
            </p:cNvCxnSpPr>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87FA3A6-E398-4576-B6B8-3328028D84B2}"/>
                </a:ext>
              </a:extLst>
            </p:cNvPr>
            <p:cNvCxnSpPr>
              <a:cxnSpLocks/>
            </p:cNvCxnSpPr>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Graphic 33">
              <a:extLst>
                <a:ext uri="{FF2B5EF4-FFF2-40B4-BE49-F238E27FC236}">
                  <a16:creationId xmlns:a16="http://schemas.microsoft.com/office/drawing/2014/main" id="{EFB597D7-65E0-476A-B9EB-3AA6ED33884C}"/>
                </a:ext>
              </a:extLst>
            </p:cNvPr>
            <p:cNvSpPr/>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a:p>
          </p:txBody>
        </p:sp>
        <p:sp>
          <p:nvSpPr>
            <p:cNvPr id="14" name="Graphic 33">
              <a:extLst>
                <a:ext uri="{FF2B5EF4-FFF2-40B4-BE49-F238E27FC236}">
                  <a16:creationId xmlns:a16="http://schemas.microsoft.com/office/drawing/2014/main" id="{11AA060A-BE0E-4687-8F9E-0E2955D9796D}"/>
                </a:ext>
              </a:extLst>
            </p:cNvPr>
            <p:cNvSpPr/>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a:p>
          </p:txBody>
        </p:sp>
      </p:gr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838200" y="727323"/>
            <a:ext cx="10515600" cy="1325563"/>
          </a:xfrm>
          <a:prstGeom prst="rect">
            <a:avLst/>
          </a:prstGeom>
        </p:spPr>
        <p:txBody>
          <a:bodyPr vert="horz" lIns="91440" tIns="45720" rIns="91440" bIns="45720" rtlCol="0" anchor="ctr">
            <a:normAutofit/>
          </a:bodyPr>
          <a:lstStyle/>
          <a:p>
            <a:r>
              <a:rPr lang="zh-Hant"/>
              <a:t>按一下以編輯主標題樣式</a:t>
            </a:r>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838200" y="2189408"/>
            <a:ext cx="10515600" cy="3821778"/>
          </a:xfrm>
          <a:prstGeom prst="rect">
            <a:avLst/>
          </a:prstGeom>
        </p:spPr>
        <p:txBody>
          <a:bodyPr vert="horz" lIns="91440" tIns="45720" rIns="91440" bIns="45720" rtlCol="0">
            <a:normAutofit/>
          </a:bodyPr>
          <a:lstStyle/>
          <a:p>
            <a:pPr lvl="0"/>
            <a:r>
              <a:rPr lang="zh-Hant"/>
              <a:t>按一下以編輯主文字樣式</a:t>
            </a:r>
          </a:p>
          <a:p>
            <a:pPr lvl="1"/>
            <a:r>
              <a:rPr lang="zh-Hant"/>
              <a:t>第二級</a:t>
            </a:r>
          </a:p>
          <a:p>
            <a:pPr lvl="2"/>
            <a:r>
              <a:rPr lang="zh-Hant"/>
              <a:t>第三級</a:t>
            </a:r>
          </a:p>
          <a:p>
            <a:pPr lvl="3"/>
            <a:r>
              <a:rPr lang="zh-Hant"/>
              <a:t>第四級</a:t>
            </a:r>
          </a:p>
          <a:p>
            <a:pPr lvl="4"/>
            <a:r>
              <a:rPr lang="zh-Hant"/>
              <a:t>第五級</a:t>
            </a:r>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838200" y="136525"/>
            <a:ext cx="2743200"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fld id="{C0517C94-3B1E-4991-BED3-41F8B0158A00}" type="datetime1">
              <a:rPr lang="en-US" smtClean="0"/>
              <a:t>10/3/2025</a:t>
            </a:fld>
            <a:endParaRPr lang="en-US"/>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838200" y="6356350"/>
            <a:ext cx="3450659"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563467" y="3246434"/>
            <a:ext cx="628533" cy="365125"/>
          </a:xfrm>
          <a:prstGeom prst="rect">
            <a:avLst/>
          </a:prstGeom>
        </p:spPr>
        <p:txBody>
          <a:bodyPr vert="horz" lIns="91440" tIns="45720" rIns="91440" bIns="45720" rtlCol="0" anchor="ctr"/>
          <a:lstStyle>
            <a:lvl1pPr algn="ctr">
              <a:defRPr sz="1100" cap="all" spc="150" baseline="0">
                <a:solidFill>
                  <a:schemeClr val="tx2">
                    <a:lumMod val="60000"/>
                    <a:lumOff val="40000"/>
                  </a:schemeClr>
                </a:solidFill>
              </a:defRPr>
            </a:lvl1pPr>
          </a:lstStyle>
          <a:p>
            <a:fld id="{273BAE12-D270-459D-897B-6833652BB167}" type="slidenum">
              <a:rPr lang="en-US" smtClean="0"/>
              <a:pPr/>
              <a:t>‹#›</a:t>
            </a:fld>
            <a:endParaRPr lang="en-US"/>
          </a:p>
        </p:txBody>
      </p:sp>
    </p:spTree>
    <p:extLst>
      <p:ext uri="{BB962C8B-B14F-4D97-AF65-F5344CB8AC3E}">
        <p14:creationId xmlns:p14="http://schemas.microsoft.com/office/powerpoint/2010/main" val="910338748"/>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794" r:id="rId6"/>
    <p:sldLayoutId id="2147483790" r:id="rId7"/>
    <p:sldLayoutId id="2147483791" r:id="rId8"/>
    <p:sldLayoutId id="2147483792" r:id="rId9"/>
    <p:sldLayoutId id="2147483793" r:id="rId10"/>
    <p:sldLayoutId id="2147483795" r:id="rId11"/>
  </p:sldLayoutIdLst>
  <p:hf sldNum="0" hdr="0" ftr="0" dt="0"/>
  <p:txStyles>
    <p:titleStyle>
      <a:lvl1pPr algn="l" defTabSz="914400" rtl="0" eaLnBrk="1" latinLnBrk="0" hangingPunct="1">
        <a:lnSpc>
          <a:spcPct val="100000"/>
        </a:lnSpc>
        <a:spcBef>
          <a:spcPct val="0"/>
        </a:spcBef>
        <a:buNone/>
        <a:defRPr sz="4400" kern="1200">
          <a:solidFill>
            <a:schemeClr val="tx2">
              <a:lumMod val="60000"/>
              <a:lumOff val="40000"/>
            </a:schemeClr>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2">
              <a:lumMod val="60000"/>
              <a:lumOff val="40000"/>
            </a:schemeClr>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2">
              <a:lumMod val="60000"/>
              <a:lumOff val="40000"/>
            </a:schemeClr>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2">
              <a:lumMod val="60000"/>
              <a:lumOff val="40000"/>
            </a:schemeClr>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lueletterbible.org/cht/1co/13/2/s_107500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E2748806-3AF5-4078-830A-C1F26BF1B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pic>
        <p:nvPicPr>
          <p:cNvPr id="4" name="Picture 3" descr="基督在耶穌受難日背負十字架......黑白搭配輪廓和黑暗的天空。">
            <a:extLst>
              <a:ext uri="{FF2B5EF4-FFF2-40B4-BE49-F238E27FC236}">
                <a16:creationId xmlns:a16="http://schemas.microsoft.com/office/drawing/2014/main" id="{D8B7AE1E-DF45-494D-D733-7EAB4B3E691F}"/>
              </a:ext>
            </a:extLst>
          </p:cNvPr>
          <p:cNvPicPr>
            <a:picLocks noChangeAspect="1"/>
          </p:cNvPicPr>
          <p:nvPr/>
        </p:nvPicPr>
        <p:blipFill>
          <a:blip r:embed="rId2">
            <a:alphaModFix/>
          </a:blip>
          <a:srcRect t="16024" r="-1" b="-1"/>
          <a:stretch>
            <a:fillRect/>
          </a:stretch>
        </p:blipFill>
        <p:spPr>
          <a:xfrm>
            <a:off x="1524" y="10"/>
            <a:ext cx="12188952" cy="6857990"/>
          </a:xfrm>
          <a:prstGeom prst="rect">
            <a:avLst/>
          </a:prstGeom>
        </p:spPr>
      </p:pic>
      <p:sp>
        <p:nvSpPr>
          <p:cNvPr id="40" name="Rectangle 39">
            <a:extLst>
              <a:ext uri="{FF2B5EF4-FFF2-40B4-BE49-F238E27FC236}">
                <a16:creationId xmlns:a16="http://schemas.microsoft.com/office/drawing/2014/main" id="{34FBEBF3-C941-4CB0-8AC2-3B50E1371B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89239" y="-389238"/>
            <a:ext cx="6858000" cy="7636476"/>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131E3F-CD64-432D-C8EA-B00525C51C26}"/>
              </a:ext>
            </a:extLst>
          </p:cNvPr>
          <p:cNvSpPr>
            <a:spLocks noGrp="1"/>
          </p:cNvSpPr>
          <p:nvPr>
            <p:ph type="ctrTitle"/>
          </p:nvPr>
        </p:nvSpPr>
        <p:spPr>
          <a:xfrm>
            <a:off x="838200" y="565846"/>
            <a:ext cx="4826498" cy="3610622"/>
          </a:xfrm>
        </p:spPr>
        <p:txBody>
          <a:bodyPr anchor="b">
            <a:normAutofit/>
          </a:bodyPr>
          <a:lstStyle/>
          <a:p>
            <a:r>
              <a:rPr lang="en-GB" altLang="zh-Hant" dirty="0">
                <a:solidFill>
                  <a:srgbClr val="FFFFFF"/>
                </a:solidFill>
              </a:rPr>
              <a:t>Love like Jesus</a:t>
            </a:r>
            <a:endParaRPr lang="zh-Hant" dirty="0">
              <a:solidFill>
                <a:srgbClr val="FFFFFF"/>
              </a:solidFill>
            </a:endParaRPr>
          </a:p>
        </p:txBody>
      </p:sp>
      <p:sp>
        <p:nvSpPr>
          <p:cNvPr id="3" name="Subtitle 2">
            <a:extLst>
              <a:ext uri="{FF2B5EF4-FFF2-40B4-BE49-F238E27FC236}">
                <a16:creationId xmlns:a16="http://schemas.microsoft.com/office/drawing/2014/main" id="{6634F158-35AB-71DF-CBF2-77821350305F}"/>
              </a:ext>
            </a:extLst>
          </p:cNvPr>
          <p:cNvSpPr>
            <a:spLocks noGrp="1"/>
          </p:cNvSpPr>
          <p:nvPr>
            <p:ph type="subTitle" idx="1"/>
          </p:nvPr>
        </p:nvSpPr>
        <p:spPr>
          <a:xfrm>
            <a:off x="838200" y="4456143"/>
            <a:ext cx="4826498" cy="1327421"/>
          </a:xfrm>
        </p:spPr>
        <p:txBody>
          <a:bodyPr anchor="t">
            <a:normAutofit/>
          </a:bodyPr>
          <a:lstStyle/>
          <a:p>
            <a:endParaRPr lang="en-GB">
              <a:solidFill>
                <a:srgbClr val="FFFFFF"/>
              </a:solidFill>
            </a:endParaRPr>
          </a:p>
        </p:txBody>
      </p:sp>
    </p:spTree>
    <p:extLst>
      <p:ext uri="{BB962C8B-B14F-4D97-AF65-F5344CB8AC3E}">
        <p14:creationId xmlns:p14="http://schemas.microsoft.com/office/powerpoint/2010/main" val="83805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B6AC-867D-2A2D-C717-59664AE2996C}"/>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1689DF86-4FC0-0C60-8BA4-3E01AA5095CC}"/>
              </a:ext>
            </a:extLst>
          </p:cNvPr>
          <p:cNvSpPr>
            <a:spLocks noGrp="1"/>
          </p:cNvSpPr>
          <p:nvPr>
            <p:ph idx="1"/>
          </p:nvPr>
        </p:nvSpPr>
        <p:spPr>
          <a:xfrm>
            <a:off x="284205" y="222422"/>
            <a:ext cx="11069595" cy="6400800"/>
          </a:xfrm>
        </p:spPr>
        <p:txBody>
          <a:bodyPr>
            <a:normAutofit fontScale="92500"/>
          </a:bodyPr>
          <a:lstStyle/>
          <a:p>
            <a:r>
              <a:rPr lang="en-GB" sz="3000" b="1" dirty="0">
                <a:solidFill>
                  <a:schemeClr val="tx1"/>
                </a:solidFill>
              </a:rPr>
              <a:t>John 15:12-14 (NIV)</a:t>
            </a:r>
            <a:endParaRPr lang="en-GB" sz="3000" dirty="0">
              <a:solidFill>
                <a:schemeClr val="tx1"/>
              </a:solidFill>
            </a:endParaRPr>
          </a:p>
          <a:p>
            <a:r>
              <a:rPr lang="en-GB" sz="3000" dirty="0">
                <a:solidFill>
                  <a:schemeClr val="tx1"/>
                </a:solidFill>
              </a:rPr>
              <a:t>12 My command is this: Love each other as I have loved you. 13 Greater love has no one than this: to lay down one’s life for one’s friends. 14 You are my friends if you do what I command.</a:t>
            </a:r>
          </a:p>
          <a:p>
            <a:pPr marL="0" indent="0">
              <a:buNone/>
            </a:pPr>
            <a:r>
              <a:rPr lang="en-GB" altLang="zh-Hant" sz="3000" b="1" dirty="0">
                <a:solidFill>
                  <a:schemeClr val="tx1"/>
                </a:solidFill>
              </a:rPr>
              <a:t>#</a:t>
            </a:r>
            <a:r>
              <a:rPr lang="zh-Hant" sz="3000" b="1" dirty="0">
                <a:solidFill>
                  <a:schemeClr val="tx1"/>
                </a:solidFill>
              </a:rPr>
              <a:t>約翰福音 15：12-1</a:t>
            </a:r>
            <a:r>
              <a:rPr lang="en-GB" altLang="zh-Hant" sz="3000" b="1" dirty="0">
                <a:solidFill>
                  <a:schemeClr val="tx1"/>
                </a:solidFill>
              </a:rPr>
              <a:t>4</a:t>
            </a:r>
            <a:endParaRPr lang="en-GB" sz="3000" dirty="0">
              <a:solidFill>
                <a:schemeClr val="tx1"/>
              </a:solidFill>
            </a:endParaRPr>
          </a:p>
          <a:p>
            <a:r>
              <a:rPr lang="zh-Hant" sz="3000" dirty="0">
                <a:solidFill>
                  <a:schemeClr val="tx1"/>
                </a:solidFill>
              </a:rPr>
              <a:t>12 我的吩咐是：你們要彼此相愛，像我愛你們一樣。13 沒有比這更大的愛了，就是為朋友捨命。14 你們若遵行我的吩咐，就是我的朋友。</a:t>
            </a:r>
            <a:endParaRPr lang="en-GB" altLang="zh-Hant" sz="3000" dirty="0">
              <a:solidFill>
                <a:schemeClr val="tx1"/>
              </a:solidFill>
            </a:endParaRPr>
          </a:p>
          <a:p>
            <a:pPr marL="0" indent="0">
              <a:buNone/>
            </a:pPr>
            <a:r>
              <a:rPr lang="ar-AE" sz="3000" dirty="0">
                <a:solidFill>
                  <a:schemeClr val="tx1"/>
                </a:solidFill>
              </a:rPr>
              <a:t> 12از شما می‌خواهم كه به همان اندازه كه من شما را دوست می‌دارم، شما نيز يكديگر را دوست بداريد. 13بزرگترين محبتی كه شخص می‌تواند در حق دوستانش بكند، اين است كه جان خود را در راه ايشان فدا سازد. محبت را بايد اينچنين سنجيد. 14و شما دوستان منيد اگر آنچه می‌گويم اطاعت كنيد.</a:t>
            </a:r>
            <a:endParaRPr lang="zh-Hant" sz="3000" dirty="0">
              <a:solidFill>
                <a:schemeClr val="tx1"/>
              </a:solidFill>
            </a:endParaRPr>
          </a:p>
          <a:p>
            <a:endParaRPr lang="en-GB" sz="3000" dirty="0">
              <a:solidFill>
                <a:schemeClr val="tx1"/>
              </a:solidFill>
            </a:endParaRPr>
          </a:p>
          <a:p>
            <a:endParaRPr lang="en-GB" dirty="0"/>
          </a:p>
        </p:txBody>
      </p:sp>
    </p:spTree>
    <p:extLst>
      <p:ext uri="{BB962C8B-B14F-4D97-AF65-F5344CB8AC3E}">
        <p14:creationId xmlns:p14="http://schemas.microsoft.com/office/powerpoint/2010/main" val="2027115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F016EA-393D-91E0-1B16-A85C38B5B562}"/>
              </a:ext>
            </a:extLst>
          </p:cNvPr>
          <p:cNvSpPr txBox="1"/>
          <p:nvPr/>
        </p:nvSpPr>
        <p:spPr>
          <a:xfrm>
            <a:off x="704335" y="748099"/>
            <a:ext cx="11232292" cy="5786199"/>
          </a:xfrm>
          <a:prstGeom prst="rect">
            <a:avLst/>
          </a:prstGeom>
          <a:noFill/>
        </p:spPr>
        <p:txBody>
          <a:bodyPr wrap="square">
            <a:spAutoFit/>
          </a:bodyPr>
          <a:lstStyle/>
          <a:p>
            <a:pPr algn="l"/>
            <a:r>
              <a:rPr lang="en-GB" sz="3200" b="0" i="0" dirty="0">
                <a:effectLst/>
                <a:latin typeface="Roboto" panose="02000000000000000000" pitchFamily="2" charset="0"/>
              </a:rPr>
              <a:t>1 Corinthians13 </a:t>
            </a:r>
          </a:p>
          <a:p>
            <a:pPr algn="l"/>
            <a:r>
              <a:rPr lang="en-GB" sz="3200" b="0" i="0" dirty="0">
                <a:effectLst/>
                <a:latin typeface="Roboto" panose="02000000000000000000" pitchFamily="2" charset="0"/>
              </a:rPr>
              <a:t>Love is patient, love is kind. It does not envy, it does not</a:t>
            </a:r>
          </a:p>
          <a:p>
            <a:pPr algn="l"/>
            <a:r>
              <a:rPr lang="en-GB" sz="3200" b="0" i="0" dirty="0">
                <a:effectLst/>
                <a:latin typeface="Roboto" panose="02000000000000000000" pitchFamily="2" charset="0"/>
              </a:rPr>
              <a:t> boast, it is not proud.</a:t>
            </a:r>
          </a:p>
          <a:p>
            <a:pPr algn="l"/>
            <a:r>
              <a:rPr lang="en-GB" sz="3200" dirty="0">
                <a:latin typeface="Roboto" panose="02000000000000000000" pitchFamily="2" charset="0"/>
              </a:rPr>
              <a:t>I</a:t>
            </a:r>
            <a:r>
              <a:rPr lang="en-GB" sz="3200" b="0" i="0" dirty="0">
                <a:effectLst/>
                <a:latin typeface="Roboto" panose="02000000000000000000" pitchFamily="2" charset="0"/>
              </a:rPr>
              <a:t>t does not dishonour others, it is not self-seeking, it is not easily angered, it keeps no record of wrongs</a:t>
            </a:r>
          </a:p>
          <a:p>
            <a:pPr algn="l"/>
            <a:endParaRPr lang="en-GB" sz="3200" dirty="0">
              <a:latin typeface="Roboto" panose="02000000000000000000" pitchFamily="2" charset="0"/>
            </a:endParaRPr>
          </a:p>
          <a:p>
            <a:r>
              <a:rPr lang="ar-AE" sz="3200" dirty="0"/>
              <a:t>كسی كه محبت دارد، صبور است و مهربان؛ حسود نيست و به كسی رشک نمی‌برد؛ مغرور نيست و هيچگاه خودستايی نمی‌كند؛ 5به ديگران بدی نمی‌كند؛ خودخواه نيست و باعث رنجش كسی نمی‌شود. كسی كه محبت دارد، پرتوقع نيست و از ديگران انتظار بيجا ندارد؛ عصبی و زودرنج نيست و كينه به دل نمی‌گيرد؛</a:t>
            </a:r>
            <a:endParaRPr lang="en-GB" sz="3200" dirty="0"/>
          </a:p>
          <a:p>
            <a:endParaRPr lang="en-GB" sz="3200" b="0" i="0" dirty="0">
              <a:effectLst/>
              <a:latin typeface="Roboto" panose="02000000000000000000" pitchFamily="2" charset="0"/>
            </a:endParaRPr>
          </a:p>
          <a:p>
            <a:endParaRPr lang="en-GB" b="0" i="0" dirty="0">
              <a:effectLst/>
              <a:latin typeface="Roboto" panose="02000000000000000000" pitchFamily="2" charset="0"/>
            </a:endParaRPr>
          </a:p>
        </p:txBody>
      </p:sp>
      <p:sp>
        <p:nvSpPr>
          <p:cNvPr id="6" name="Rectangle 1">
            <a:extLst>
              <a:ext uri="{FF2B5EF4-FFF2-40B4-BE49-F238E27FC236}">
                <a16:creationId xmlns:a16="http://schemas.microsoft.com/office/drawing/2014/main" id="{367EF786-400C-3627-FAF1-7977A6563D86}"/>
              </a:ext>
            </a:extLst>
          </p:cNvPr>
          <p:cNvSpPr>
            <a:spLocks noChangeArrowheads="1"/>
          </p:cNvSpPr>
          <p:nvPr/>
        </p:nvSpPr>
        <p:spPr bwMode="auto">
          <a:xfrm>
            <a:off x="152400" y="-78432"/>
            <a:ext cx="250038" cy="461665"/>
          </a:xfrm>
          <a:prstGeom prst="rect">
            <a:avLst/>
          </a:prstGeom>
          <a:solidFill>
            <a:srgbClr val="E9EEF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9522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1103A"/>
                </a:solidFill>
                <a:effectLst/>
                <a:latin typeface="Arial" panose="020B0604020202020204" pitchFamily="34" charset="0"/>
                <a:cs typeface="Arial" panose="020B0604020202020204" pitchFamily="34" charset="0"/>
              </a:rPr>
              <a: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3">
            <a:extLst>
              <a:ext uri="{FF2B5EF4-FFF2-40B4-BE49-F238E27FC236}">
                <a16:creationId xmlns:a16="http://schemas.microsoft.com/office/drawing/2014/main" id="{20DD5DD0-1577-615E-0D71-049881C1CDCE}"/>
              </a:ext>
            </a:extLst>
          </p:cNvPr>
          <p:cNvSpPr>
            <a:spLocks noChangeArrowheads="1"/>
          </p:cNvSpPr>
          <p:nvPr/>
        </p:nvSpPr>
        <p:spPr bwMode="auto">
          <a:xfrm>
            <a:off x="152400" y="165557"/>
            <a:ext cx="290144" cy="4308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39547F"/>
                </a:solidFill>
                <a:effectLst/>
                <a:latin typeface="Arial" panose="020B0604020202020204" pitchFamily="34" charset="0"/>
                <a:cs typeface="Arial" panose="020B0604020202020204" pitchFamily="34" charset="0"/>
                <a:hlinkClick r:id="rId2"/>
              </a:rPr>
              <a:t> 13:2</a:t>
            </a:r>
            <a:endParaRPr kumimoji="0" lang="en-US" altLang="en-US" sz="1200" b="0" i="0" u="none" strike="noStrike" cap="none" normalizeH="0" baseline="0" dirty="0">
              <a:ln>
                <a:noFill/>
              </a:ln>
              <a:solidFill>
                <a:srgbClr val="0A0A0A"/>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5">
            <a:extLst>
              <a:ext uri="{FF2B5EF4-FFF2-40B4-BE49-F238E27FC236}">
                <a16:creationId xmlns:a16="http://schemas.microsoft.com/office/drawing/2014/main" id="{B06753BC-5A21-52A4-D2EA-837B565B7322}"/>
              </a:ext>
            </a:extLst>
          </p:cNvPr>
          <p:cNvSpPr>
            <a:spLocks noChangeArrowheads="1"/>
          </p:cNvSpPr>
          <p:nvPr/>
        </p:nvSpPr>
        <p:spPr bwMode="auto">
          <a:xfrm>
            <a:off x="152400" y="-78432"/>
            <a:ext cx="250038"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9522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1103A"/>
                </a:solidFill>
                <a:effectLst/>
                <a:latin typeface="Arial" panose="020B0604020202020204" pitchFamily="34" charset="0"/>
                <a:cs typeface="Arial" panose="020B0604020202020204" pitchFamily="34" charset="0"/>
              </a:rPr>
              <a: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6">
            <a:extLst>
              <a:ext uri="{FF2B5EF4-FFF2-40B4-BE49-F238E27FC236}">
                <a16:creationId xmlns:a16="http://schemas.microsoft.com/office/drawing/2014/main" id="{48AB066C-916D-8D9A-6794-C20980708434}"/>
              </a:ext>
            </a:extLst>
          </p:cNvPr>
          <p:cNvSpPr>
            <a:spLocks noChangeArrowheads="1"/>
          </p:cNvSpPr>
          <p:nvPr/>
        </p:nvSpPr>
        <p:spPr bwMode="auto">
          <a:xfrm flipH="1" flipV="1">
            <a:off x="88900" y="-409292"/>
            <a:ext cx="63500" cy="892552"/>
          </a:xfrm>
          <a:prstGeom prst="rect">
            <a:avLst/>
          </a:prstGeom>
          <a:solidFill>
            <a:srgbClr val="627B9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Tools</a:t>
            </a:r>
            <a:endParaRPr kumimoji="0" lang="en-US" altLang="en-US" sz="1200" b="0" i="0" u="none" strike="noStrike" cap="none" normalizeH="0" baseline="0" dirty="0">
              <a:ln>
                <a:noFill/>
              </a:ln>
              <a:solidFill>
                <a:srgbClr val="0A0A0A"/>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7">
            <a:extLst>
              <a:ext uri="{FF2B5EF4-FFF2-40B4-BE49-F238E27FC236}">
                <a16:creationId xmlns:a16="http://schemas.microsoft.com/office/drawing/2014/main" id="{ED7EE69D-D686-C5A7-9F9C-138B0A514860}"/>
              </a:ext>
            </a:extLst>
          </p:cNvPr>
          <p:cNvSpPr>
            <a:spLocks noChangeArrowheads="1"/>
          </p:cNvSpPr>
          <p:nvPr/>
        </p:nvSpPr>
        <p:spPr bwMode="auto">
          <a:xfrm>
            <a:off x="152400" y="234806"/>
            <a:ext cx="137858" cy="29238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A0A0A"/>
                </a:solidFill>
                <a:effectLst/>
                <a:latin typeface="Arial" panose="020B0604020202020204" pitchFamily="34" charset="0"/>
                <a:cs typeface="Arial" panose="020B0604020202020204" pitchFamily="34" charset="0"/>
              </a:rPr>
              <a:t>  </a:t>
            </a:r>
            <a:r>
              <a:rPr kumimoji="0" lang="en-US" altLang="en-US" sz="1900" b="1" i="0" u="none" strike="noStrike" cap="none" normalizeH="0" baseline="0" dirty="0">
                <a:ln>
                  <a:noFill/>
                </a:ln>
                <a:solidFill>
                  <a:srgbClr val="0A0A0A"/>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9">
            <a:extLst>
              <a:ext uri="{FF2B5EF4-FFF2-40B4-BE49-F238E27FC236}">
                <a16:creationId xmlns:a16="http://schemas.microsoft.com/office/drawing/2014/main" id="{0E6F39E6-5A71-71E9-AD5C-FCF4D75C2CBD}"/>
              </a:ext>
            </a:extLst>
          </p:cNvPr>
          <p:cNvSpPr>
            <a:spLocks noChangeArrowheads="1"/>
          </p:cNvSpPr>
          <p:nvPr/>
        </p:nvSpPr>
        <p:spPr bwMode="auto">
          <a:xfrm>
            <a:off x="152400" y="13901"/>
            <a:ext cx="96215" cy="276999"/>
          </a:xfrm>
          <a:prstGeom prst="rect">
            <a:avLst/>
          </a:prstGeom>
          <a:solidFill>
            <a:srgbClr val="F8F8D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9522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AutoShape 4" descr="Unchecked Copy Box">
            <a:extLst>
              <a:ext uri="{FF2B5EF4-FFF2-40B4-BE49-F238E27FC236}">
                <a16:creationId xmlns:a16="http://schemas.microsoft.com/office/drawing/2014/main" id="{643932FE-AAB0-EB50-9988-07B744A1B492}"/>
              </a:ext>
            </a:extLst>
          </p:cNvPr>
          <p:cNvSpPr>
            <a:spLocks noChangeAspect="1" noChangeArrowheads="1"/>
          </p:cNvSpPr>
          <p:nvPr/>
        </p:nvSpPr>
        <p:spPr bwMode="auto">
          <a:xfrm>
            <a:off x="222250" y="-130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AutoShape 8" descr="Unchecked Copy Box">
            <a:extLst>
              <a:ext uri="{FF2B5EF4-FFF2-40B4-BE49-F238E27FC236}">
                <a16:creationId xmlns:a16="http://schemas.microsoft.com/office/drawing/2014/main" id="{951297D2-DA6F-8C43-A6E3-4E2AC731330C}"/>
              </a:ext>
            </a:extLst>
          </p:cNvPr>
          <p:cNvSpPr>
            <a:spLocks noChangeAspect="1" noChangeArrowheads="1"/>
          </p:cNvSpPr>
          <p:nvPr/>
        </p:nvSpPr>
        <p:spPr bwMode="auto">
          <a:xfrm>
            <a:off x="222250" y="-130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6845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DC2FCF-D41D-0066-8081-0133B70FCC65}"/>
              </a:ext>
            </a:extLst>
          </p:cNvPr>
          <p:cNvSpPr txBox="1"/>
          <p:nvPr/>
        </p:nvSpPr>
        <p:spPr>
          <a:xfrm>
            <a:off x="679622" y="395416"/>
            <a:ext cx="11512378" cy="6247864"/>
          </a:xfrm>
          <a:prstGeom prst="rect">
            <a:avLst/>
          </a:prstGeom>
          <a:noFill/>
        </p:spPr>
        <p:txBody>
          <a:bodyPr wrap="square">
            <a:spAutoFit/>
          </a:bodyPr>
          <a:lstStyle/>
          <a:p>
            <a:pPr algn="l"/>
            <a:r>
              <a:rPr lang="en-GB" sz="4000" b="0" i="0" dirty="0">
                <a:effectLst/>
                <a:latin typeface="Roboto" panose="02000000000000000000" pitchFamily="2" charset="0"/>
              </a:rPr>
              <a:t>Love does not delight in evil but rejoices with the </a:t>
            </a:r>
          </a:p>
          <a:p>
            <a:pPr algn="l"/>
            <a:r>
              <a:rPr lang="en-GB" sz="4000" b="0" i="0" dirty="0">
                <a:effectLst/>
                <a:latin typeface="Roboto" panose="02000000000000000000" pitchFamily="2" charset="0"/>
              </a:rPr>
              <a:t>truth.</a:t>
            </a:r>
          </a:p>
          <a:p>
            <a:pPr algn="l"/>
            <a:r>
              <a:rPr lang="en-GB" sz="4000" b="0" i="0" dirty="0">
                <a:effectLst/>
                <a:latin typeface="Roboto" panose="02000000000000000000" pitchFamily="2" charset="0"/>
              </a:rPr>
              <a:t>It always protects, always trusts, always hopes, always perseveres.</a:t>
            </a:r>
          </a:p>
          <a:p>
            <a:pPr algn="l"/>
            <a:r>
              <a:rPr lang="en-GB" sz="4000" b="0" i="0" dirty="0">
                <a:effectLst/>
                <a:latin typeface="Roboto" panose="02000000000000000000" pitchFamily="2" charset="0"/>
              </a:rPr>
              <a:t>Love never fails. </a:t>
            </a:r>
          </a:p>
          <a:p>
            <a:pPr algn="l"/>
            <a:endParaRPr lang="en-GB" sz="4000" dirty="0">
              <a:latin typeface="Roboto" panose="02000000000000000000" pitchFamily="2" charset="0"/>
            </a:endParaRPr>
          </a:p>
          <a:p>
            <a:r>
              <a:rPr lang="ar-AE" sz="4000" dirty="0"/>
              <a:t>6هرگز از بی‌انصافی و بی‌عدالتی خوشحال نمی‌شود، بلكه از پيروز شدن راستی شاد می‌گردد. 7كسی كه محبت دارد در هر وضعی وفادار می‌ماند، هميشه اعتماد دارد، هرگز اميدش را از دست نمی‌دهد و در هر شرايطی تحمل می‌کند.</a:t>
            </a:r>
            <a:endParaRPr lang="en-GB" sz="4000" b="0" i="0" dirty="0">
              <a:effectLst/>
              <a:latin typeface="Roboto" panose="02000000000000000000" pitchFamily="2" charset="0"/>
            </a:endParaRPr>
          </a:p>
        </p:txBody>
      </p:sp>
    </p:spTree>
    <p:extLst>
      <p:ext uri="{BB962C8B-B14F-4D97-AF65-F5344CB8AC3E}">
        <p14:creationId xmlns:p14="http://schemas.microsoft.com/office/powerpoint/2010/main" val="3176390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4F5BDE-C487-13D1-41B1-DD8B9AF842DE}"/>
              </a:ext>
            </a:extLst>
          </p:cNvPr>
          <p:cNvSpPr txBox="1"/>
          <p:nvPr/>
        </p:nvSpPr>
        <p:spPr>
          <a:xfrm>
            <a:off x="953730" y="176981"/>
            <a:ext cx="10726994" cy="4524315"/>
          </a:xfrm>
          <a:prstGeom prst="rect">
            <a:avLst/>
          </a:prstGeom>
          <a:noFill/>
        </p:spPr>
        <p:txBody>
          <a:bodyPr wrap="square">
            <a:spAutoFit/>
          </a:bodyPr>
          <a:lstStyle/>
          <a:p>
            <a:r>
              <a:rPr lang="en-GB" sz="4800" b="1" dirty="0">
                <a:solidFill>
                  <a:schemeClr val="tx1"/>
                </a:solidFill>
              </a:rPr>
              <a:t>John 15:12-14 (NIV)</a:t>
            </a:r>
            <a:endParaRPr lang="en-GB" sz="4800" dirty="0">
              <a:solidFill>
                <a:schemeClr val="tx1"/>
              </a:solidFill>
            </a:endParaRPr>
          </a:p>
          <a:p>
            <a:r>
              <a:rPr lang="en-GB" sz="4800" dirty="0">
                <a:solidFill>
                  <a:schemeClr val="tx1"/>
                </a:solidFill>
              </a:rPr>
              <a:t>12 My command is this: Love each other as I have loved you. 13 Greater love has no one than this: to lay down one’s life for one’s friends. 14 You are my friends if you do what I command.</a:t>
            </a:r>
          </a:p>
        </p:txBody>
      </p:sp>
    </p:spTree>
    <p:extLst>
      <p:ext uri="{BB962C8B-B14F-4D97-AF65-F5344CB8AC3E}">
        <p14:creationId xmlns:p14="http://schemas.microsoft.com/office/powerpoint/2010/main" val="669751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0B77F-CF8C-F609-1A10-ACAE5880B4A2}"/>
              </a:ext>
            </a:extLst>
          </p:cNvPr>
          <p:cNvSpPr>
            <a:spLocks noGrp="1"/>
          </p:cNvSpPr>
          <p:nvPr>
            <p:ph type="title"/>
          </p:nvPr>
        </p:nvSpPr>
        <p:spPr>
          <a:xfrm>
            <a:off x="688259" y="-717754"/>
            <a:ext cx="10795818" cy="7069394"/>
          </a:xfrm>
        </p:spPr>
        <p:txBody>
          <a:bodyPr>
            <a:normAutofit/>
          </a:bodyPr>
          <a:lstStyle/>
          <a:p>
            <a:r>
              <a:rPr lang="en-GB" sz="6000" dirty="0"/>
              <a:t>How has Jesus loved you?</a:t>
            </a:r>
            <a:br>
              <a:rPr lang="en-GB" sz="6000" dirty="0"/>
            </a:br>
            <a:r>
              <a:rPr lang="en-GB" sz="6000" dirty="0"/>
              <a:t>How can you love Jesus?</a:t>
            </a:r>
            <a:br>
              <a:rPr lang="en-GB" sz="6000" dirty="0"/>
            </a:br>
            <a:r>
              <a:rPr lang="en-GB" sz="6000" dirty="0"/>
              <a:t>How can you love each other?</a:t>
            </a:r>
            <a:br>
              <a:rPr lang="en-GB" sz="6000" dirty="0"/>
            </a:br>
            <a:r>
              <a:rPr lang="en-GB" sz="6000" dirty="0"/>
              <a:t>How can you love like Jesus?</a:t>
            </a:r>
          </a:p>
        </p:txBody>
      </p:sp>
    </p:spTree>
    <p:extLst>
      <p:ext uri="{BB962C8B-B14F-4D97-AF65-F5344CB8AC3E}">
        <p14:creationId xmlns:p14="http://schemas.microsoft.com/office/powerpoint/2010/main" val="2323466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04059-F4DC-8189-0217-FE8B43CBB80E}"/>
            </a:ext>
          </a:extLst>
        </p:cNvPr>
        <p:cNvGrpSpPr/>
        <p:nvPr/>
      </p:nvGrpSpPr>
      <p:grpSpPr>
        <a:xfrm>
          <a:off x="0" y="0"/>
          <a:ext cx="0" cy="0"/>
          <a:chOff x="0" y="0"/>
          <a:chExt cx="0" cy="0"/>
        </a:xfrm>
      </p:grpSpPr>
      <p:pic>
        <p:nvPicPr>
          <p:cNvPr id="4" name="Picture 3" descr="基督在耶穌受難日背負十字架......黑白搭配輪廓和黑暗的天空。">
            <a:extLst>
              <a:ext uri="{FF2B5EF4-FFF2-40B4-BE49-F238E27FC236}">
                <a16:creationId xmlns:a16="http://schemas.microsoft.com/office/drawing/2014/main" id="{BA817049-4504-6904-C597-90188B8EEFCF}"/>
              </a:ext>
            </a:extLst>
          </p:cNvPr>
          <p:cNvPicPr>
            <a:picLocks noChangeAspect="1"/>
          </p:cNvPicPr>
          <p:nvPr/>
        </p:nvPicPr>
        <p:blipFill>
          <a:blip r:embed="rId2">
            <a:alphaModFix/>
          </a:blip>
          <a:srcRect t="16024" r="-1" b="-1"/>
          <a:stretch>
            <a:fillRect/>
          </a:stretch>
        </p:blipFill>
        <p:spPr>
          <a:xfrm>
            <a:off x="1524" y="10"/>
            <a:ext cx="12188952" cy="6857990"/>
          </a:xfrm>
          <a:prstGeom prst="rect">
            <a:avLst/>
          </a:prstGeom>
        </p:spPr>
      </p:pic>
      <p:sp>
        <p:nvSpPr>
          <p:cNvPr id="2" name="Title 1">
            <a:extLst>
              <a:ext uri="{FF2B5EF4-FFF2-40B4-BE49-F238E27FC236}">
                <a16:creationId xmlns:a16="http://schemas.microsoft.com/office/drawing/2014/main" id="{FAFCCACA-1428-BFE6-A8F4-D609E2E98067}"/>
              </a:ext>
            </a:extLst>
          </p:cNvPr>
          <p:cNvSpPr>
            <a:spLocks noGrp="1"/>
          </p:cNvSpPr>
          <p:nvPr>
            <p:ph type="ctrTitle"/>
          </p:nvPr>
        </p:nvSpPr>
        <p:spPr>
          <a:xfrm>
            <a:off x="838200" y="565846"/>
            <a:ext cx="4826498" cy="3610622"/>
          </a:xfrm>
        </p:spPr>
        <p:txBody>
          <a:bodyPr anchor="b">
            <a:normAutofit/>
          </a:bodyPr>
          <a:lstStyle/>
          <a:p>
            <a:r>
              <a:rPr lang="en-GB" altLang="zh-Hant" dirty="0">
                <a:solidFill>
                  <a:srgbClr val="FFFFFF"/>
                </a:solidFill>
              </a:rPr>
              <a:t>Love like Jesus</a:t>
            </a:r>
            <a:endParaRPr lang="zh-Hant" dirty="0">
              <a:solidFill>
                <a:srgbClr val="FFFFFF"/>
              </a:solidFill>
            </a:endParaRPr>
          </a:p>
        </p:txBody>
      </p:sp>
      <p:sp>
        <p:nvSpPr>
          <p:cNvPr id="3" name="Subtitle 2">
            <a:extLst>
              <a:ext uri="{FF2B5EF4-FFF2-40B4-BE49-F238E27FC236}">
                <a16:creationId xmlns:a16="http://schemas.microsoft.com/office/drawing/2014/main" id="{2A1859D7-D5D5-02D9-0A66-590490391605}"/>
              </a:ext>
            </a:extLst>
          </p:cNvPr>
          <p:cNvSpPr>
            <a:spLocks noGrp="1"/>
          </p:cNvSpPr>
          <p:nvPr>
            <p:ph type="subTitle" idx="1"/>
          </p:nvPr>
        </p:nvSpPr>
        <p:spPr>
          <a:xfrm>
            <a:off x="838200" y="4456143"/>
            <a:ext cx="4826498" cy="1327421"/>
          </a:xfrm>
        </p:spPr>
        <p:txBody>
          <a:bodyPr anchor="t">
            <a:normAutofit/>
          </a:bodyPr>
          <a:lstStyle/>
          <a:p>
            <a:endParaRPr lang="en-GB">
              <a:solidFill>
                <a:srgbClr val="FFFFFF"/>
              </a:solidFill>
            </a:endParaRPr>
          </a:p>
        </p:txBody>
      </p:sp>
    </p:spTree>
    <p:extLst>
      <p:ext uri="{BB962C8B-B14F-4D97-AF65-F5344CB8AC3E}">
        <p14:creationId xmlns:p14="http://schemas.microsoft.com/office/powerpoint/2010/main" val="676125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ArchVTI">
  <a:themeElements>
    <a:clrScheme name="Custom 42">
      <a:dk1>
        <a:sysClr val="windowText" lastClr="000000"/>
      </a:dk1>
      <a:lt1>
        <a:sysClr val="window" lastClr="FFFFFF"/>
      </a:lt1>
      <a:dk2>
        <a:srgbClr val="642626"/>
      </a:dk2>
      <a:lt2>
        <a:srgbClr val="F3F0E9"/>
      </a:lt2>
      <a:accent1>
        <a:srgbClr val="556D6F"/>
      </a:accent1>
      <a:accent2>
        <a:srgbClr val="C05050"/>
      </a:accent2>
      <a:accent3>
        <a:srgbClr val="BF873A"/>
      </a:accent3>
      <a:accent4>
        <a:srgbClr val="D8897E"/>
      </a:accent4>
      <a:accent5>
        <a:srgbClr val="A4976B"/>
      </a:accent5>
      <a:accent6>
        <a:srgbClr val="D49D8C"/>
      </a:accent6>
      <a:hlink>
        <a:srgbClr val="D13D6E"/>
      </a:hlink>
      <a:folHlink>
        <a:srgbClr val="6C9D92"/>
      </a:folHlink>
    </a:clrScheme>
    <a:fontScheme name="Custom 16">
      <a:majorFont>
        <a:latin typeface="Footlight MT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VTI" id="{23FE938F-4DF0-4C94-8546-C2AC6D26660D}" vid="{62E62DA1-385F-4EE3-8841-58A87FAE20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6DCD269AC8F64C98AFA54304C0552A" ma:contentTypeVersion="14" ma:contentTypeDescription="Create a new document." ma:contentTypeScope="" ma:versionID="989c9337e61a72443dd11f84bf024a11">
  <xsd:schema xmlns:xsd="http://www.w3.org/2001/XMLSchema" xmlns:xs="http://www.w3.org/2001/XMLSchema" xmlns:p="http://schemas.microsoft.com/office/2006/metadata/properties" xmlns:ns2="4cb78965-d409-4d0a-a6bc-53c3c7af9a9d" xmlns:ns3="63abe93c-4b87-4d4b-a09d-1d6d41cdc4cf" targetNamespace="http://schemas.microsoft.com/office/2006/metadata/properties" ma:root="true" ma:fieldsID="f536be62017c2e22c9897abb9cdf4762" ns2:_="" ns3:_="">
    <xsd:import namespace="4cb78965-d409-4d0a-a6bc-53c3c7af9a9d"/>
    <xsd:import namespace="63abe93c-4b87-4d4b-a09d-1d6d41cdc4c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b78965-d409-4d0a-a6bc-53c3c7af9a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c62aec5-c589-4ade-b102-cdb768089c6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3abe93c-4b87-4d4b-a09d-1d6d41cdc4c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359341d-eca0-4882-8a61-7d5fa20f731a}" ma:internalName="TaxCatchAll" ma:showField="CatchAllData" ma:web="63abe93c-4b87-4d4b-a09d-1d6d41cdc4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cb78965-d409-4d0a-a6bc-53c3c7af9a9d">
      <Terms xmlns="http://schemas.microsoft.com/office/infopath/2007/PartnerControls"/>
    </lcf76f155ced4ddcb4097134ff3c332f>
    <TaxCatchAll xmlns="63abe93c-4b87-4d4b-a09d-1d6d41cdc4cf" xsi:nil="true"/>
  </documentManagement>
</p:properties>
</file>

<file path=customXml/itemProps1.xml><?xml version="1.0" encoding="utf-8"?>
<ds:datastoreItem xmlns:ds="http://schemas.openxmlformats.org/officeDocument/2006/customXml" ds:itemID="{6AE09B2D-BFB1-4648-880E-4E0293FD4EBF}"/>
</file>

<file path=customXml/itemProps2.xml><?xml version="1.0" encoding="utf-8"?>
<ds:datastoreItem xmlns:ds="http://schemas.openxmlformats.org/officeDocument/2006/customXml" ds:itemID="{5A3B58D3-7171-43BD-A62D-9C33B185A8F3}"/>
</file>

<file path=customXml/itemProps3.xml><?xml version="1.0" encoding="utf-8"?>
<ds:datastoreItem xmlns:ds="http://schemas.openxmlformats.org/officeDocument/2006/customXml" ds:itemID="{AC65FE78-62C3-4979-8822-5515B3F06E40}"/>
</file>

<file path=docProps/app.xml><?xml version="1.0" encoding="utf-8"?>
<Properties xmlns="http://schemas.openxmlformats.org/officeDocument/2006/extended-properties" xmlns:vt="http://schemas.openxmlformats.org/officeDocument/2006/docPropsVTypes">
  <TotalTime>36</TotalTime>
  <Words>460</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Arial</vt:lpstr>
      <vt:lpstr>Avenir Next LT Pro</vt:lpstr>
      <vt:lpstr>AvenirNext LT Pro Medium</vt:lpstr>
      <vt:lpstr>Footlight MT Light</vt:lpstr>
      <vt:lpstr>Roboto</vt:lpstr>
      <vt:lpstr>ArchVTI</vt:lpstr>
      <vt:lpstr>Love like Jesus</vt:lpstr>
      <vt:lpstr>PowerPoint Presentation</vt:lpstr>
      <vt:lpstr>PowerPoint Presentation</vt:lpstr>
      <vt:lpstr>PowerPoint Presentation</vt:lpstr>
      <vt:lpstr>PowerPoint Presentation</vt:lpstr>
      <vt:lpstr>How has Jesus loved you? How can you love Jesus? How can you love each other? How can you love like Jesus?</vt:lpstr>
      <vt:lpstr>Love like Jesus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Akash Parmar</dc:creator>
  <cp:lastModifiedBy>Joanna Parmar</cp:lastModifiedBy>
  <cp:revision>4</cp:revision>
  <dcterms:modified xsi:type="dcterms:W3CDTF">2025-10-03T12:24:39Z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0x010100CC6DCD269AC8F64C98AFA54304C0552A</vt:lpwstr>
  </property>
</Properties>
</file>